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1403" r:id="rId3"/>
    <p:sldId id="1415" r:id="rId4"/>
    <p:sldId id="1419" r:id="rId5"/>
    <p:sldId id="277" r:id="rId6"/>
    <p:sldId id="1420" r:id="rId7"/>
    <p:sldId id="1421" r:id="rId8"/>
    <p:sldId id="1422" r:id="rId9"/>
    <p:sldId id="1423" r:id="rId10"/>
    <p:sldId id="1424"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1807F3-AB9E-4E53-97DA-0A4AD2E0C379}" v="532" dt="2024-09-23T09:17:02.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156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sa ILICH" userId="6114e08a-9ca4-4861-8cc5-002fd5bf5dc9" providerId="ADAL" clId="{40AA0A0D-1D76-4AC1-9125-8AFF0BE8E6E5}"/>
    <pc:docChg chg="custSel addSld delSld modSld">
      <pc:chgData name="Nesa ILICH" userId="6114e08a-9ca4-4861-8cc5-002fd5bf5dc9" providerId="ADAL" clId="{40AA0A0D-1D76-4AC1-9125-8AFF0BE8E6E5}" dt="2024-09-19T04:23:22.167" v="420" actId="1076"/>
      <pc:docMkLst>
        <pc:docMk/>
      </pc:docMkLst>
      <pc:sldChg chg="modSp mod">
        <pc:chgData name="Nesa ILICH" userId="6114e08a-9ca4-4861-8cc5-002fd5bf5dc9" providerId="ADAL" clId="{40AA0A0D-1D76-4AC1-9125-8AFF0BE8E6E5}" dt="2024-09-19T04:23:22.167" v="420" actId="1076"/>
        <pc:sldMkLst>
          <pc:docMk/>
          <pc:sldMk cId="261788599" sldId="256"/>
        </pc:sldMkLst>
        <pc:spChg chg="mod">
          <ac:chgData name="Nesa ILICH" userId="6114e08a-9ca4-4861-8cc5-002fd5bf5dc9" providerId="ADAL" clId="{40AA0A0D-1D76-4AC1-9125-8AFF0BE8E6E5}" dt="2024-09-19T04:23:22.167" v="420" actId="1076"/>
          <ac:spMkLst>
            <pc:docMk/>
            <pc:sldMk cId="261788599" sldId="256"/>
            <ac:spMk id="2" creationId="{5E55E17C-310A-CEC4-FAAA-532CD14C1D4B}"/>
          </ac:spMkLst>
        </pc:spChg>
        <pc:spChg chg="mod">
          <ac:chgData name="Nesa ILICH" userId="6114e08a-9ca4-4861-8cc5-002fd5bf5dc9" providerId="ADAL" clId="{40AA0A0D-1D76-4AC1-9125-8AFF0BE8E6E5}" dt="2024-09-19T04:18:02.795" v="317" actId="20577"/>
          <ac:spMkLst>
            <pc:docMk/>
            <pc:sldMk cId="261788599" sldId="256"/>
            <ac:spMk id="3" creationId="{550FFC3A-9B7A-824F-8587-AC91D3648B79}"/>
          </ac:spMkLst>
        </pc:spChg>
      </pc:sldChg>
      <pc:sldChg chg="del">
        <pc:chgData name="Nesa ILICH" userId="6114e08a-9ca4-4861-8cc5-002fd5bf5dc9" providerId="ADAL" clId="{40AA0A0D-1D76-4AC1-9125-8AFF0BE8E6E5}" dt="2024-09-19T04:22:13.866" v="371" actId="2696"/>
        <pc:sldMkLst>
          <pc:docMk/>
          <pc:sldMk cId="1022231859" sldId="257"/>
        </pc:sldMkLst>
      </pc:sldChg>
      <pc:sldChg chg="del">
        <pc:chgData name="Nesa ILICH" userId="6114e08a-9ca4-4861-8cc5-002fd5bf5dc9" providerId="ADAL" clId="{40AA0A0D-1D76-4AC1-9125-8AFF0BE8E6E5}" dt="2024-09-19T04:22:09.878" v="370" actId="2696"/>
        <pc:sldMkLst>
          <pc:docMk/>
          <pc:sldMk cId="1669189055" sldId="261"/>
        </pc:sldMkLst>
      </pc:sldChg>
      <pc:sldChg chg="modSp">
        <pc:chgData name="Nesa ILICH" userId="6114e08a-9ca4-4861-8cc5-002fd5bf5dc9" providerId="ADAL" clId="{40AA0A0D-1D76-4AC1-9125-8AFF0BE8E6E5}" dt="2024-09-19T04:21:25.483" v="354" actId="1035"/>
        <pc:sldMkLst>
          <pc:docMk/>
          <pc:sldMk cId="404644445" sldId="1211"/>
        </pc:sldMkLst>
        <pc:spChg chg="mod">
          <ac:chgData name="Nesa ILICH" userId="6114e08a-9ca4-4861-8cc5-002fd5bf5dc9" providerId="ADAL" clId="{40AA0A0D-1D76-4AC1-9125-8AFF0BE8E6E5}" dt="2024-09-19T04:21:17.053" v="342" actId="1035"/>
          <ac:spMkLst>
            <pc:docMk/>
            <pc:sldMk cId="404644445" sldId="1211"/>
            <ac:spMk id="7" creationId="{C19F1877-4034-4ED5-AD3B-0E8421F080AF}"/>
          </ac:spMkLst>
        </pc:spChg>
        <pc:spChg chg="mod">
          <ac:chgData name="Nesa ILICH" userId="6114e08a-9ca4-4861-8cc5-002fd5bf5dc9" providerId="ADAL" clId="{40AA0A0D-1D76-4AC1-9125-8AFF0BE8E6E5}" dt="2024-09-19T04:21:17.053" v="342" actId="1035"/>
          <ac:spMkLst>
            <pc:docMk/>
            <pc:sldMk cId="404644445" sldId="1211"/>
            <ac:spMk id="8" creationId="{BEC3EE61-509A-4EAE-AB83-EE6EEF3F4122}"/>
          </ac:spMkLst>
        </pc:spChg>
        <pc:spChg chg="mod">
          <ac:chgData name="Nesa ILICH" userId="6114e08a-9ca4-4861-8cc5-002fd5bf5dc9" providerId="ADAL" clId="{40AA0A0D-1D76-4AC1-9125-8AFF0BE8E6E5}" dt="2024-09-19T04:21:17.053" v="342" actId="1035"/>
          <ac:spMkLst>
            <pc:docMk/>
            <pc:sldMk cId="404644445" sldId="1211"/>
            <ac:spMk id="9" creationId="{A869C27D-30E2-4A47-8B80-2E8E1C0BE0FD}"/>
          </ac:spMkLst>
        </pc:spChg>
        <pc:spChg chg="mod">
          <ac:chgData name="Nesa ILICH" userId="6114e08a-9ca4-4861-8cc5-002fd5bf5dc9" providerId="ADAL" clId="{40AA0A0D-1D76-4AC1-9125-8AFF0BE8E6E5}" dt="2024-09-19T04:21:17.053" v="342" actId="1035"/>
          <ac:spMkLst>
            <pc:docMk/>
            <pc:sldMk cId="404644445" sldId="1211"/>
            <ac:spMk id="10" creationId="{A5442EAC-9453-4758-AD5D-6623870F262E}"/>
          </ac:spMkLst>
        </pc:spChg>
        <pc:spChg chg="mod">
          <ac:chgData name="Nesa ILICH" userId="6114e08a-9ca4-4861-8cc5-002fd5bf5dc9" providerId="ADAL" clId="{40AA0A0D-1D76-4AC1-9125-8AFF0BE8E6E5}" dt="2024-09-19T04:21:17.053" v="342" actId="1035"/>
          <ac:spMkLst>
            <pc:docMk/>
            <pc:sldMk cId="404644445" sldId="1211"/>
            <ac:spMk id="11" creationId="{FB505897-53F2-4696-8E2B-E011151ED41E}"/>
          </ac:spMkLst>
        </pc:spChg>
        <pc:spChg chg="mod">
          <ac:chgData name="Nesa ILICH" userId="6114e08a-9ca4-4861-8cc5-002fd5bf5dc9" providerId="ADAL" clId="{40AA0A0D-1D76-4AC1-9125-8AFF0BE8E6E5}" dt="2024-09-19T04:21:17.053" v="342" actId="1035"/>
          <ac:spMkLst>
            <pc:docMk/>
            <pc:sldMk cId="404644445" sldId="1211"/>
            <ac:spMk id="12" creationId="{7CB699FB-152E-454A-94E8-38C638672659}"/>
          </ac:spMkLst>
        </pc:spChg>
        <pc:spChg chg="mod">
          <ac:chgData name="Nesa ILICH" userId="6114e08a-9ca4-4861-8cc5-002fd5bf5dc9" providerId="ADAL" clId="{40AA0A0D-1D76-4AC1-9125-8AFF0BE8E6E5}" dt="2024-09-19T04:21:17.053" v="342" actId="1035"/>
          <ac:spMkLst>
            <pc:docMk/>
            <pc:sldMk cId="404644445" sldId="1211"/>
            <ac:spMk id="13" creationId="{8A5788B1-8C9D-427B-A917-E46146C969B0}"/>
          </ac:spMkLst>
        </pc:spChg>
        <pc:spChg chg="mod">
          <ac:chgData name="Nesa ILICH" userId="6114e08a-9ca4-4861-8cc5-002fd5bf5dc9" providerId="ADAL" clId="{40AA0A0D-1D76-4AC1-9125-8AFF0BE8E6E5}" dt="2024-09-19T04:21:17.053" v="342" actId="1035"/>
          <ac:spMkLst>
            <pc:docMk/>
            <pc:sldMk cId="404644445" sldId="1211"/>
            <ac:spMk id="14" creationId="{7741B300-2BB9-4F99-9444-ED581916245C}"/>
          </ac:spMkLst>
        </pc:spChg>
        <pc:spChg chg="mod">
          <ac:chgData name="Nesa ILICH" userId="6114e08a-9ca4-4861-8cc5-002fd5bf5dc9" providerId="ADAL" clId="{40AA0A0D-1D76-4AC1-9125-8AFF0BE8E6E5}" dt="2024-09-19T04:21:17.053" v="342" actId="1035"/>
          <ac:spMkLst>
            <pc:docMk/>
            <pc:sldMk cId="404644445" sldId="1211"/>
            <ac:spMk id="15" creationId="{9C4056BB-85BE-4F73-A8AE-AD921D41A1A4}"/>
          </ac:spMkLst>
        </pc:spChg>
        <pc:spChg chg="mod">
          <ac:chgData name="Nesa ILICH" userId="6114e08a-9ca4-4861-8cc5-002fd5bf5dc9" providerId="ADAL" clId="{40AA0A0D-1D76-4AC1-9125-8AFF0BE8E6E5}" dt="2024-09-19T04:21:17.053" v="342" actId="1035"/>
          <ac:spMkLst>
            <pc:docMk/>
            <pc:sldMk cId="404644445" sldId="1211"/>
            <ac:spMk id="16" creationId="{30F47F77-055B-4E09-9488-004AC43A190D}"/>
          </ac:spMkLst>
        </pc:spChg>
        <pc:spChg chg="mod">
          <ac:chgData name="Nesa ILICH" userId="6114e08a-9ca4-4861-8cc5-002fd5bf5dc9" providerId="ADAL" clId="{40AA0A0D-1D76-4AC1-9125-8AFF0BE8E6E5}" dt="2024-09-19T04:21:17.053" v="342" actId="1035"/>
          <ac:spMkLst>
            <pc:docMk/>
            <pc:sldMk cId="404644445" sldId="1211"/>
            <ac:spMk id="17" creationId="{BE74920E-3F37-45F1-9CD8-50E05988F208}"/>
          </ac:spMkLst>
        </pc:spChg>
        <pc:spChg chg="mod">
          <ac:chgData name="Nesa ILICH" userId="6114e08a-9ca4-4861-8cc5-002fd5bf5dc9" providerId="ADAL" clId="{40AA0A0D-1D76-4AC1-9125-8AFF0BE8E6E5}" dt="2024-09-19T04:21:17.053" v="342" actId="1035"/>
          <ac:spMkLst>
            <pc:docMk/>
            <pc:sldMk cId="404644445" sldId="1211"/>
            <ac:spMk id="18" creationId="{0F4D91A5-7ABF-43A9-9296-CF591BB9734F}"/>
          </ac:spMkLst>
        </pc:spChg>
        <pc:spChg chg="mod">
          <ac:chgData name="Nesa ILICH" userId="6114e08a-9ca4-4861-8cc5-002fd5bf5dc9" providerId="ADAL" clId="{40AA0A0D-1D76-4AC1-9125-8AFF0BE8E6E5}" dt="2024-09-19T04:21:17.053" v="342" actId="1035"/>
          <ac:spMkLst>
            <pc:docMk/>
            <pc:sldMk cId="404644445" sldId="1211"/>
            <ac:spMk id="19" creationId="{F897E6C9-00A3-4DB6-BCFD-7A30586ACD7C}"/>
          </ac:spMkLst>
        </pc:spChg>
        <pc:spChg chg="mod">
          <ac:chgData name="Nesa ILICH" userId="6114e08a-9ca4-4861-8cc5-002fd5bf5dc9" providerId="ADAL" clId="{40AA0A0D-1D76-4AC1-9125-8AFF0BE8E6E5}" dt="2024-09-19T04:21:17.053" v="342" actId="1035"/>
          <ac:spMkLst>
            <pc:docMk/>
            <pc:sldMk cId="404644445" sldId="1211"/>
            <ac:spMk id="20" creationId="{53C47929-852E-4B69-B521-AEFF0254B497}"/>
          </ac:spMkLst>
        </pc:spChg>
        <pc:spChg chg="mod">
          <ac:chgData name="Nesa ILICH" userId="6114e08a-9ca4-4861-8cc5-002fd5bf5dc9" providerId="ADAL" clId="{40AA0A0D-1D76-4AC1-9125-8AFF0BE8E6E5}" dt="2024-09-19T04:21:17.053" v="342" actId="1035"/>
          <ac:spMkLst>
            <pc:docMk/>
            <pc:sldMk cId="404644445" sldId="1211"/>
            <ac:spMk id="21" creationId="{CCD082A9-3DB2-4C72-B6F4-5B9D348C6AD2}"/>
          </ac:spMkLst>
        </pc:spChg>
        <pc:spChg chg="mod">
          <ac:chgData name="Nesa ILICH" userId="6114e08a-9ca4-4861-8cc5-002fd5bf5dc9" providerId="ADAL" clId="{40AA0A0D-1D76-4AC1-9125-8AFF0BE8E6E5}" dt="2024-09-19T04:21:17.053" v="342" actId="1035"/>
          <ac:spMkLst>
            <pc:docMk/>
            <pc:sldMk cId="404644445" sldId="1211"/>
            <ac:spMk id="22" creationId="{70341F02-C271-481B-AAE1-4676BA1CD890}"/>
          </ac:spMkLst>
        </pc:spChg>
        <pc:spChg chg="mod">
          <ac:chgData name="Nesa ILICH" userId="6114e08a-9ca4-4861-8cc5-002fd5bf5dc9" providerId="ADAL" clId="{40AA0A0D-1D76-4AC1-9125-8AFF0BE8E6E5}" dt="2024-09-19T04:21:17.053" v="342" actId="1035"/>
          <ac:spMkLst>
            <pc:docMk/>
            <pc:sldMk cId="404644445" sldId="1211"/>
            <ac:spMk id="23" creationId="{C3163AEA-5AA4-4A89-96B3-723886287464}"/>
          </ac:spMkLst>
        </pc:spChg>
        <pc:spChg chg="mod">
          <ac:chgData name="Nesa ILICH" userId="6114e08a-9ca4-4861-8cc5-002fd5bf5dc9" providerId="ADAL" clId="{40AA0A0D-1D76-4AC1-9125-8AFF0BE8E6E5}" dt="2024-09-19T04:21:17.053" v="342" actId="1035"/>
          <ac:spMkLst>
            <pc:docMk/>
            <pc:sldMk cId="404644445" sldId="1211"/>
            <ac:spMk id="24" creationId="{4EA1889D-4DB7-4E4B-9E49-026A5D6F1F67}"/>
          </ac:spMkLst>
        </pc:spChg>
        <pc:spChg chg="mod">
          <ac:chgData name="Nesa ILICH" userId="6114e08a-9ca4-4861-8cc5-002fd5bf5dc9" providerId="ADAL" clId="{40AA0A0D-1D76-4AC1-9125-8AFF0BE8E6E5}" dt="2024-09-19T04:21:17.053" v="342" actId="1035"/>
          <ac:spMkLst>
            <pc:docMk/>
            <pc:sldMk cId="404644445" sldId="1211"/>
            <ac:spMk id="25" creationId="{53D7F378-FCF7-4F65-B4BB-5CE359BCD993}"/>
          </ac:spMkLst>
        </pc:spChg>
        <pc:spChg chg="mod">
          <ac:chgData name="Nesa ILICH" userId="6114e08a-9ca4-4861-8cc5-002fd5bf5dc9" providerId="ADAL" clId="{40AA0A0D-1D76-4AC1-9125-8AFF0BE8E6E5}" dt="2024-09-19T04:21:17.053" v="342" actId="1035"/>
          <ac:spMkLst>
            <pc:docMk/>
            <pc:sldMk cId="404644445" sldId="1211"/>
            <ac:spMk id="26" creationId="{F84D46C0-D92F-40FD-907A-365DA3F0BEB9}"/>
          </ac:spMkLst>
        </pc:spChg>
        <pc:spChg chg="mod">
          <ac:chgData name="Nesa ILICH" userId="6114e08a-9ca4-4861-8cc5-002fd5bf5dc9" providerId="ADAL" clId="{40AA0A0D-1D76-4AC1-9125-8AFF0BE8E6E5}" dt="2024-09-19T04:21:17.053" v="342" actId="1035"/>
          <ac:spMkLst>
            <pc:docMk/>
            <pc:sldMk cId="404644445" sldId="1211"/>
            <ac:spMk id="27" creationId="{1F9C986E-7F58-4342-A2CA-B511DD2963F8}"/>
          </ac:spMkLst>
        </pc:spChg>
        <pc:spChg chg="mod">
          <ac:chgData name="Nesa ILICH" userId="6114e08a-9ca4-4861-8cc5-002fd5bf5dc9" providerId="ADAL" clId="{40AA0A0D-1D76-4AC1-9125-8AFF0BE8E6E5}" dt="2024-09-19T04:21:17.053" v="342" actId="1035"/>
          <ac:spMkLst>
            <pc:docMk/>
            <pc:sldMk cId="404644445" sldId="1211"/>
            <ac:spMk id="28" creationId="{1E654990-83EF-43FE-B0AD-97E87818E6A7}"/>
          </ac:spMkLst>
        </pc:spChg>
        <pc:spChg chg="mod">
          <ac:chgData name="Nesa ILICH" userId="6114e08a-9ca4-4861-8cc5-002fd5bf5dc9" providerId="ADAL" clId="{40AA0A0D-1D76-4AC1-9125-8AFF0BE8E6E5}" dt="2024-09-19T04:21:17.053" v="342" actId="1035"/>
          <ac:spMkLst>
            <pc:docMk/>
            <pc:sldMk cId="404644445" sldId="1211"/>
            <ac:spMk id="29" creationId="{68AD2BBD-D9AB-44EF-8DE2-A5427FD9E604}"/>
          </ac:spMkLst>
        </pc:spChg>
        <pc:spChg chg="mod">
          <ac:chgData name="Nesa ILICH" userId="6114e08a-9ca4-4861-8cc5-002fd5bf5dc9" providerId="ADAL" clId="{40AA0A0D-1D76-4AC1-9125-8AFF0BE8E6E5}" dt="2024-09-19T04:21:17.053" v="342" actId="1035"/>
          <ac:spMkLst>
            <pc:docMk/>
            <pc:sldMk cId="404644445" sldId="1211"/>
            <ac:spMk id="30" creationId="{73433D0C-404C-4537-B4E9-8DE2BD39929E}"/>
          </ac:spMkLst>
        </pc:spChg>
        <pc:spChg chg="mod">
          <ac:chgData name="Nesa ILICH" userId="6114e08a-9ca4-4861-8cc5-002fd5bf5dc9" providerId="ADAL" clId="{40AA0A0D-1D76-4AC1-9125-8AFF0BE8E6E5}" dt="2024-09-19T04:21:17.053" v="342" actId="1035"/>
          <ac:spMkLst>
            <pc:docMk/>
            <pc:sldMk cId="404644445" sldId="1211"/>
            <ac:spMk id="31" creationId="{49143842-69C2-42AF-80D4-E13ADF6349F7}"/>
          </ac:spMkLst>
        </pc:spChg>
        <pc:spChg chg="mod">
          <ac:chgData name="Nesa ILICH" userId="6114e08a-9ca4-4861-8cc5-002fd5bf5dc9" providerId="ADAL" clId="{40AA0A0D-1D76-4AC1-9125-8AFF0BE8E6E5}" dt="2024-09-19T04:21:17.053" v="342" actId="1035"/>
          <ac:spMkLst>
            <pc:docMk/>
            <pc:sldMk cId="404644445" sldId="1211"/>
            <ac:spMk id="32" creationId="{B69ED1C6-AC16-4DE4-B2D5-72EC99F75967}"/>
          </ac:spMkLst>
        </pc:spChg>
        <pc:spChg chg="mod">
          <ac:chgData name="Nesa ILICH" userId="6114e08a-9ca4-4861-8cc5-002fd5bf5dc9" providerId="ADAL" clId="{40AA0A0D-1D76-4AC1-9125-8AFF0BE8E6E5}" dt="2024-09-19T04:21:17.053" v="342" actId="1035"/>
          <ac:spMkLst>
            <pc:docMk/>
            <pc:sldMk cId="404644445" sldId="1211"/>
            <ac:spMk id="33" creationId="{7D5FB7EC-5CCE-41EB-A51A-F908692257E7}"/>
          </ac:spMkLst>
        </pc:spChg>
        <pc:spChg chg="mod">
          <ac:chgData name="Nesa ILICH" userId="6114e08a-9ca4-4861-8cc5-002fd5bf5dc9" providerId="ADAL" clId="{40AA0A0D-1D76-4AC1-9125-8AFF0BE8E6E5}" dt="2024-09-19T04:21:17.053" v="342" actId="1035"/>
          <ac:spMkLst>
            <pc:docMk/>
            <pc:sldMk cId="404644445" sldId="1211"/>
            <ac:spMk id="34" creationId="{9A1263FF-F93A-406F-9BC2-DA856A2B0DD2}"/>
          </ac:spMkLst>
        </pc:spChg>
        <pc:spChg chg="mod">
          <ac:chgData name="Nesa ILICH" userId="6114e08a-9ca4-4861-8cc5-002fd5bf5dc9" providerId="ADAL" clId="{40AA0A0D-1D76-4AC1-9125-8AFF0BE8E6E5}" dt="2024-09-19T04:21:17.053" v="342" actId="1035"/>
          <ac:spMkLst>
            <pc:docMk/>
            <pc:sldMk cId="404644445" sldId="1211"/>
            <ac:spMk id="35" creationId="{CC8DEB54-9BE8-4AAB-87C0-135A8EA21F87}"/>
          </ac:spMkLst>
        </pc:spChg>
        <pc:spChg chg="mod">
          <ac:chgData name="Nesa ILICH" userId="6114e08a-9ca4-4861-8cc5-002fd5bf5dc9" providerId="ADAL" clId="{40AA0A0D-1D76-4AC1-9125-8AFF0BE8E6E5}" dt="2024-09-19T04:21:17.053" v="342" actId="1035"/>
          <ac:spMkLst>
            <pc:docMk/>
            <pc:sldMk cId="404644445" sldId="1211"/>
            <ac:spMk id="36" creationId="{BA8C9889-9030-4278-9BF9-9C64367AECE8}"/>
          </ac:spMkLst>
        </pc:spChg>
        <pc:spChg chg="mod">
          <ac:chgData name="Nesa ILICH" userId="6114e08a-9ca4-4861-8cc5-002fd5bf5dc9" providerId="ADAL" clId="{40AA0A0D-1D76-4AC1-9125-8AFF0BE8E6E5}" dt="2024-09-19T04:21:17.053" v="342" actId="1035"/>
          <ac:spMkLst>
            <pc:docMk/>
            <pc:sldMk cId="404644445" sldId="1211"/>
            <ac:spMk id="37" creationId="{D0DD4A5A-C59C-4F9D-9483-7F1B0D1C61B7}"/>
          </ac:spMkLst>
        </pc:spChg>
        <pc:spChg chg="mod">
          <ac:chgData name="Nesa ILICH" userId="6114e08a-9ca4-4861-8cc5-002fd5bf5dc9" providerId="ADAL" clId="{40AA0A0D-1D76-4AC1-9125-8AFF0BE8E6E5}" dt="2024-09-19T04:21:17.053" v="342" actId="1035"/>
          <ac:spMkLst>
            <pc:docMk/>
            <pc:sldMk cId="404644445" sldId="1211"/>
            <ac:spMk id="38" creationId="{BFFF5591-CBD2-42D1-9F60-89A497D9980D}"/>
          </ac:spMkLst>
        </pc:spChg>
        <pc:spChg chg="mod">
          <ac:chgData name="Nesa ILICH" userId="6114e08a-9ca4-4861-8cc5-002fd5bf5dc9" providerId="ADAL" clId="{40AA0A0D-1D76-4AC1-9125-8AFF0BE8E6E5}" dt="2024-09-19T04:21:17.053" v="342" actId="1035"/>
          <ac:spMkLst>
            <pc:docMk/>
            <pc:sldMk cId="404644445" sldId="1211"/>
            <ac:spMk id="39" creationId="{61FF3B12-7568-4DDA-80D9-C0FDDD4DE901}"/>
          </ac:spMkLst>
        </pc:spChg>
        <pc:spChg chg="mod">
          <ac:chgData name="Nesa ILICH" userId="6114e08a-9ca4-4861-8cc5-002fd5bf5dc9" providerId="ADAL" clId="{40AA0A0D-1D76-4AC1-9125-8AFF0BE8E6E5}" dt="2024-09-19T04:21:17.053" v="342" actId="1035"/>
          <ac:spMkLst>
            <pc:docMk/>
            <pc:sldMk cId="404644445" sldId="1211"/>
            <ac:spMk id="41" creationId="{8131BD1B-D720-414C-BDB5-D459A83CD60C}"/>
          </ac:spMkLst>
        </pc:spChg>
        <pc:spChg chg="mod">
          <ac:chgData name="Nesa ILICH" userId="6114e08a-9ca4-4861-8cc5-002fd5bf5dc9" providerId="ADAL" clId="{40AA0A0D-1D76-4AC1-9125-8AFF0BE8E6E5}" dt="2024-09-19T04:21:25.483" v="354" actId="1035"/>
          <ac:spMkLst>
            <pc:docMk/>
            <pc:sldMk cId="404644445" sldId="1211"/>
            <ac:spMk id="44" creationId="{ED36919F-FEE2-489C-9F88-7651EFBE4547}"/>
          </ac:spMkLst>
        </pc:spChg>
      </pc:sldChg>
      <pc:sldChg chg="add">
        <pc:chgData name="Nesa ILICH" userId="6114e08a-9ca4-4861-8cc5-002fd5bf5dc9" providerId="ADAL" clId="{40AA0A0D-1D76-4AC1-9125-8AFF0BE8E6E5}" dt="2024-09-19T04:18:27.688" v="318"/>
        <pc:sldMkLst>
          <pc:docMk/>
          <pc:sldMk cId="713514821" sldId="1403"/>
        </pc:sldMkLst>
      </pc:sldChg>
      <pc:sldChg chg="modSp mod">
        <pc:chgData name="Nesa ILICH" userId="6114e08a-9ca4-4861-8cc5-002fd5bf5dc9" providerId="ADAL" clId="{40AA0A0D-1D76-4AC1-9125-8AFF0BE8E6E5}" dt="2024-09-19T04:19:40.036" v="322" actId="1076"/>
        <pc:sldMkLst>
          <pc:docMk/>
          <pc:sldMk cId="3531256801" sldId="1407"/>
        </pc:sldMkLst>
        <pc:spChg chg="mod">
          <ac:chgData name="Nesa ILICH" userId="6114e08a-9ca4-4861-8cc5-002fd5bf5dc9" providerId="ADAL" clId="{40AA0A0D-1D76-4AC1-9125-8AFF0BE8E6E5}" dt="2024-09-19T04:19:06.980" v="319" actId="1076"/>
          <ac:spMkLst>
            <pc:docMk/>
            <pc:sldMk cId="3531256801" sldId="1407"/>
            <ac:spMk id="42" creationId="{79A6F88D-FB8E-4D46-A2B0-76EE9A9BFDF3}"/>
          </ac:spMkLst>
        </pc:spChg>
        <pc:picChg chg="mod">
          <ac:chgData name="Nesa ILICH" userId="6114e08a-9ca4-4861-8cc5-002fd5bf5dc9" providerId="ADAL" clId="{40AA0A0D-1D76-4AC1-9125-8AFF0BE8E6E5}" dt="2024-09-19T04:19:15.988" v="320" actId="1076"/>
          <ac:picMkLst>
            <pc:docMk/>
            <pc:sldMk cId="3531256801" sldId="1407"/>
            <ac:picMk id="4" creationId="{78C539A7-ABD3-8374-8EA1-6EB2C6141994}"/>
          </ac:picMkLst>
        </pc:picChg>
        <pc:picChg chg="mod">
          <ac:chgData name="Nesa ILICH" userId="6114e08a-9ca4-4861-8cc5-002fd5bf5dc9" providerId="ADAL" clId="{40AA0A0D-1D76-4AC1-9125-8AFF0BE8E6E5}" dt="2024-09-19T04:19:20.960" v="321" actId="1076"/>
          <ac:picMkLst>
            <pc:docMk/>
            <pc:sldMk cId="3531256801" sldId="1407"/>
            <ac:picMk id="35" creationId="{00000000-0000-0000-0000-000000000000}"/>
          </ac:picMkLst>
        </pc:picChg>
        <pc:picChg chg="mod">
          <ac:chgData name="Nesa ILICH" userId="6114e08a-9ca4-4861-8cc5-002fd5bf5dc9" providerId="ADAL" clId="{40AA0A0D-1D76-4AC1-9125-8AFF0BE8E6E5}" dt="2024-09-19T04:19:40.036" v="322" actId="1076"/>
          <ac:picMkLst>
            <pc:docMk/>
            <pc:sldMk cId="3531256801" sldId="1407"/>
            <ac:picMk id="63490" creationId="{00000000-0000-0000-0000-000000000000}"/>
          </ac:picMkLst>
        </pc:picChg>
      </pc:sldChg>
      <pc:sldChg chg="modSp mod">
        <pc:chgData name="Nesa ILICH" userId="6114e08a-9ca4-4861-8cc5-002fd5bf5dc9" providerId="ADAL" clId="{40AA0A0D-1D76-4AC1-9125-8AFF0BE8E6E5}" dt="2024-09-19T04:21:56.900" v="369" actId="1035"/>
        <pc:sldMkLst>
          <pc:docMk/>
          <pc:sldMk cId="1203668987" sldId="1415"/>
        </pc:sldMkLst>
        <pc:spChg chg="mod">
          <ac:chgData name="Nesa ILICH" userId="6114e08a-9ca4-4861-8cc5-002fd5bf5dc9" providerId="ADAL" clId="{40AA0A0D-1D76-4AC1-9125-8AFF0BE8E6E5}" dt="2024-09-19T04:21:56.900" v="369" actId="1035"/>
          <ac:spMkLst>
            <pc:docMk/>
            <pc:sldMk cId="1203668987" sldId="1415"/>
            <ac:spMk id="18" creationId="{4E62E450-52E7-1747-54A1-D41176818C97}"/>
          </ac:spMkLst>
        </pc:spChg>
        <pc:spChg chg="mod">
          <ac:chgData name="Nesa ILICH" userId="6114e08a-9ca4-4861-8cc5-002fd5bf5dc9" providerId="ADAL" clId="{40AA0A0D-1D76-4AC1-9125-8AFF0BE8E6E5}" dt="2024-09-19T04:21:56.900" v="369" actId="1035"/>
          <ac:spMkLst>
            <pc:docMk/>
            <pc:sldMk cId="1203668987" sldId="1415"/>
            <ac:spMk id="19" creationId="{3D9D89B7-C496-B99F-78DD-22ECBC7075EA}"/>
          </ac:spMkLst>
        </pc:spChg>
        <pc:picChg chg="mod">
          <ac:chgData name="Nesa ILICH" userId="6114e08a-9ca4-4861-8cc5-002fd5bf5dc9" providerId="ADAL" clId="{40AA0A0D-1D76-4AC1-9125-8AFF0BE8E6E5}" dt="2024-09-19T04:21:56.900" v="369" actId="1035"/>
          <ac:picMkLst>
            <pc:docMk/>
            <pc:sldMk cId="1203668987" sldId="1415"/>
            <ac:picMk id="16" creationId="{BAB799CC-5525-12DE-34B2-56EAD37352B2}"/>
          </ac:picMkLst>
        </pc:picChg>
        <pc:picChg chg="mod">
          <ac:chgData name="Nesa ILICH" userId="6114e08a-9ca4-4861-8cc5-002fd5bf5dc9" providerId="ADAL" clId="{40AA0A0D-1D76-4AC1-9125-8AFF0BE8E6E5}" dt="2024-09-19T04:21:56.900" v="369" actId="1035"/>
          <ac:picMkLst>
            <pc:docMk/>
            <pc:sldMk cId="1203668987" sldId="1415"/>
            <ac:picMk id="17" creationId="{A826795A-374C-29EA-FAD8-1E41EA5CD7DE}"/>
          </ac:picMkLst>
        </pc:picChg>
      </pc:sldChg>
      <pc:sldChg chg="modSp mod">
        <pc:chgData name="Nesa ILICH" userId="6114e08a-9ca4-4861-8cc5-002fd5bf5dc9" providerId="ADAL" clId="{40AA0A0D-1D76-4AC1-9125-8AFF0BE8E6E5}" dt="2024-09-19T04:20:56.732" v="323" actId="1076"/>
        <pc:sldMkLst>
          <pc:docMk/>
          <pc:sldMk cId="1565867883" sldId="1417"/>
        </pc:sldMkLst>
        <pc:picChg chg="mod">
          <ac:chgData name="Nesa ILICH" userId="6114e08a-9ca4-4861-8cc5-002fd5bf5dc9" providerId="ADAL" clId="{40AA0A0D-1D76-4AC1-9125-8AFF0BE8E6E5}" dt="2024-09-19T04:20:56.732" v="323" actId="1076"/>
          <ac:picMkLst>
            <pc:docMk/>
            <pc:sldMk cId="1565867883" sldId="1417"/>
            <ac:picMk id="5" creationId="{3220F083-C3BC-0242-D3C4-2F837CCA43B3}"/>
          </ac:picMkLst>
        </pc:picChg>
      </pc:sldChg>
    </pc:docChg>
  </pc:docChgLst>
  <pc:docChgLst>
    <pc:chgData name="Nesa ILICH" userId="6114e08a-9ca4-4861-8cc5-002fd5bf5dc9" providerId="ADAL" clId="{A91807F3-AB9E-4E53-97DA-0A4AD2E0C379}"/>
    <pc:docChg chg="custSel addSld delSld modSld">
      <pc:chgData name="Nesa ILICH" userId="6114e08a-9ca4-4861-8cc5-002fd5bf5dc9" providerId="ADAL" clId="{A91807F3-AB9E-4E53-97DA-0A4AD2E0C379}" dt="2024-09-23T09:17:20.315" v="2190" actId="1076"/>
      <pc:docMkLst>
        <pc:docMk/>
      </pc:docMkLst>
      <pc:sldChg chg="modSp mod">
        <pc:chgData name="Nesa ILICH" userId="6114e08a-9ca4-4861-8cc5-002fd5bf5dc9" providerId="ADAL" clId="{A91807F3-AB9E-4E53-97DA-0A4AD2E0C379}" dt="2024-09-23T08:21:04.580" v="45" actId="1076"/>
        <pc:sldMkLst>
          <pc:docMk/>
          <pc:sldMk cId="261788599" sldId="256"/>
        </pc:sldMkLst>
        <pc:spChg chg="mod">
          <ac:chgData name="Nesa ILICH" userId="6114e08a-9ca4-4861-8cc5-002fd5bf5dc9" providerId="ADAL" clId="{A91807F3-AB9E-4E53-97DA-0A4AD2E0C379}" dt="2024-09-23T08:19:58.208" v="3" actId="1076"/>
          <ac:spMkLst>
            <pc:docMk/>
            <pc:sldMk cId="261788599" sldId="256"/>
            <ac:spMk id="2" creationId="{5E55E17C-310A-CEC4-FAAA-532CD14C1D4B}"/>
          </ac:spMkLst>
        </pc:spChg>
        <pc:spChg chg="mod">
          <ac:chgData name="Nesa ILICH" userId="6114e08a-9ca4-4861-8cc5-002fd5bf5dc9" providerId="ADAL" clId="{A91807F3-AB9E-4E53-97DA-0A4AD2E0C379}" dt="2024-09-23T08:21:04.580" v="45" actId="1076"/>
          <ac:spMkLst>
            <pc:docMk/>
            <pc:sldMk cId="261788599" sldId="256"/>
            <ac:spMk id="3" creationId="{550FFC3A-9B7A-824F-8587-AC91D3648B79}"/>
          </ac:spMkLst>
        </pc:spChg>
      </pc:sldChg>
      <pc:sldChg chg="addSp delSp modSp mod modAnim">
        <pc:chgData name="Nesa ILICH" userId="6114e08a-9ca4-4861-8cc5-002fd5bf5dc9" providerId="ADAL" clId="{A91807F3-AB9E-4E53-97DA-0A4AD2E0C379}" dt="2024-09-23T08:40:31.698" v="1579" actId="1076"/>
        <pc:sldMkLst>
          <pc:docMk/>
          <pc:sldMk cId="0" sldId="277"/>
        </pc:sldMkLst>
        <pc:spChg chg="del">
          <ac:chgData name="Nesa ILICH" userId="6114e08a-9ca4-4861-8cc5-002fd5bf5dc9" providerId="ADAL" clId="{A91807F3-AB9E-4E53-97DA-0A4AD2E0C379}" dt="2024-09-23T08:38:36.325" v="1496" actId="478"/>
          <ac:spMkLst>
            <pc:docMk/>
            <pc:sldMk cId="0" sldId="277"/>
            <ac:spMk id="2" creationId="{BB4B50E2-4BB7-B559-DF1F-80A434695B74}"/>
          </ac:spMkLst>
        </pc:spChg>
        <pc:spChg chg="del">
          <ac:chgData name="Nesa ILICH" userId="6114e08a-9ca4-4861-8cc5-002fd5bf5dc9" providerId="ADAL" clId="{A91807F3-AB9E-4E53-97DA-0A4AD2E0C379}" dt="2024-09-23T08:38:40.387" v="1498" actId="478"/>
          <ac:spMkLst>
            <pc:docMk/>
            <pc:sldMk cId="0" sldId="277"/>
            <ac:spMk id="3" creationId="{DFCFDA5F-7EC4-C160-665B-2A8E53F7CEF9}"/>
          </ac:spMkLst>
        </pc:spChg>
        <pc:spChg chg="del">
          <ac:chgData name="Nesa ILICH" userId="6114e08a-9ca4-4861-8cc5-002fd5bf5dc9" providerId="ADAL" clId="{A91807F3-AB9E-4E53-97DA-0A4AD2E0C379}" dt="2024-09-23T08:38:43.080" v="1499" actId="478"/>
          <ac:spMkLst>
            <pc:docMk/>
            <pc:sldMk cId="0" sldId="277"/>
            <ac:spMk id="4" creationId="{B74849B7-9ADA-6AD0-8342-F4D2B96C8C71}"/>
          </ac:spMkLst>
        </pc:spChg>
        <pc:spChg chg="add del mod">
          <ac:chgData name="Nesa ILICH" userId="6114e08a-9ca4-4861-8cc5-002fd5bf5dc9" providerId="ADAL" clId="{A91807F3-AB9E-4E53-97DA-0A4AD2E0C379}" dt="2024-09-23T08:38:38.540" v="1497" actId="478"/>
          <ac:spMkLst>
            <pc:docMk/>
            <pc:sldMk cId="0" sldId="277"/>
            <ac:spMk id="6" creationId="{5C09CE79-1CF1-3D6C-95F2-5BC76C3E1038}"/>
          </ac:spMkLst>
        </pc:spChg>
        <pc:spChg chg="add mod">
          <ac:chgData name="Nesa ILICH" userId="6114e08a-9ca4-4861-8cc5-002fd5bf5dc9" providerId="ADAL" clId="{A91807F3-AB9E-4E53-97DA-0A4AD2E0C379}" dt="2024-09-23T08:40:31.698" v="1579" actId="1076"/>
          <ac:spMkLst>
            <pc:docMk/>
            <pc:sldMk cId="0" sldId="277"/>
            <ac:spMk id="8" creationId="{CE483150-5529-7FE5-F50B-901038670E80}"/>
          </ac:spMkLst>
        </pc:spChg>
        <pc:spChg chg="del">
          <ac:chgData name="Nesa ILICH" userId="6114e08a-9ca4-4861-8cc5-002fd5bf5dc9" providerId="ADAL" clId="{A91807F3-AB9E-4E53-97DA-0A4AD2E0C379}" dt="2024-09-23T08:38:43.080" v="1499" actId="478"/>
          <ac:spMkLst>
            <pc:docMk/>
            <pc:sldMk cId="0" sldId="277"/>
            <ac:spMk id="366" creationId="{00000000-0000-0000-0000-000000000000}"/>
          </ac:spMkLst>
        </pc:spChg>
        <pc:spChg chg="del">
          <ac:chgData name="Nesa ILICH" userId="6114e08a-9ca4-4861-8cc5-002fd5bf5dc9" providerId="ADAL" clId="{A91807F3-AB9E-4E53-97DA-0A4AD2E0C379}" dt="2024-09-23T08:38:43.080" v="1499" actId="478"/>
          <ac:spMkLst>
            <pc:docMk/>
            <pc:sldMk cId="0" sldId="277"/>
            <ac:spMk id="372" creationId="{00000000-0000-0000-0000-000000000000}"/>
          </ac:spMkLst>
        </pc:spChg>
        <pc:spChg chg="del">
          <ac:chgData name="Nesa ILICH" userId="6114e08a-9ca4-4861-8cc5-002fd5bf5dc9" providerId="ADAL" clId="{A91807F3-AB9E-4E53-97DA-0A4AD2E0C379}" dt="2024-09-23T08:38:43.080" v="1499" actId="478"/>
          <ac:spMkLst>
            <pc:docMk/>
            <pc:sldMk cId="0" sldId="277"/>
            <ac:spMk id="373" creationId="{00000000-0000-0000-0000-000000000000}"/>
          </ac:spMkLst>
        </pc:spChg>
        <pc:spChg chg="del">
          <ac:chgData name="Nesa ILICH" userId="6114e08a-9ca4-4861-8cc5-002fd5bf5dc9" providerId="ADAL" clId="{A91807F3-AB9E-4E53-97DA-0A4AD2E0C379}" dt="2024-09-23T08:38:43.080" v="1499" actId="478"/>
          <ac:spMkLst>
            <pc:docMk/>
            <pc:sldMk cId="0" sldId="277"/>
            <ac:spMk id="374" creationId="{00000000-0000-0000-0000-000000000000}"/>
          </ac:spMkLst>
        </pc:spChg>
        <pc:spChg chg="del">
          <ac:chgData name="Nesa ILICH" userId="6114e08a-9ca4-4861-8cc5-002fd5bf5dc9" providerId="ADAL" clId="{A91807F3-AB9E-4E53-97DA-0A4AD2E0C379}" dt="2024-09-23T08:38:43.080" v="1499" actId="478"/>
          <ac:spMkLst>
            <pc:docMk/>
            <pc:sldMk cId="0" sldId="277"/>
            <ac:spMk id="376" creationId="{00000000-0000-0000-0000-000000000000}"/>
          </ac:spMkLst>
        </pc:spChg>
        <pc:spChg chg="del">
          <ac:chgData name="Nesa ILICH" userId="6114e08a-9ca4-4861-8cc5-002fd5bf5dc9" providerId="ADAL" clId="{A91807F3-AB9E-4E53-97DA-0A4AD2E0C379}" dt="2024-09-23T08:38:43.080" v="1499" actId="478"/>
          <ac:spMkLst>
            <pc:docMk/>
            <pc:sldMk cId="0" sldId="277"/>
            <ac:spMk id="378" creationId="{00000000-0000-0000-0000-000000000000}"/>
          </ac:spMkLst>
        </pc:spChg>
        <pc:spChg chg="del">
          <ac:chgData name="Nesa ILICH" userId="6114e08a-9ca4-4861-8cc5-002fd5bf5dc9" providerId="ADAL" clId="{A91807F3-AB9E-4E53-97DA-0A4AD2E0C379}" dt="2024-09-23T08:38:43.080" v="1499" actId="478"/>
          <ac:spMkLst>
            <pc:docMk/>
            <pc:sldMk cId="0" sldId="277"/>
            <ac:spMk id="379" creationId="{00000000-0000-0000-0000-000000000000}"/>
          </ac:spMkLst>
        </pc:spChg>
        <pc:spChg chg="del">
          <ac:chgData name="Nesa ILICH" userId="6114e08a-9ca4-4861-8cc5-002fd5bf5dc9" providerId="ADAL" clId="{A91807F3-AB9E-4E53-97DA-0A4AD2E0C379}" dt="2024-09-23T08:38:43.080" v="1499" actId="478"/>
          <ac:spMkLst>
            <pc:docMk/>
            <pc:sldMk cId="0" sldId="277"/>
            <ac:spMk id="381" creationId="{00000000-0000-0000-0000-000000000000}"/>
          </ac:spMkLst>
        </pc:spChg>
        <pc:picChg chg="add mod">
          <ac:chgData name="Nesa ILICH" userId="6114e08a-9ca4-4861-8cc5-002fd5bf5dc9" providerId="ADAL" clId="{A91807F3-AB9E-4E53-97DA-0A4AD2E0C379}" dt="2024-09-23T08:39:03.963" v="1506" actId="1076"/>
          <ac:picMkLst>
            <pc:docMk/>
            <pc:sldMk cId="0" sldId="277"/>
            <ac:picMk id="7" creationId="{C1BC846A-1255-2AF4-76B5-184E370C9D52}"/>
          </ac:picMkLst>
        </pc:picChg>
        <pc:cxnChg chg="del">
          <ac:chgData name="Nesa ILICH" userId="6114e08a-9ca4-4861-8cc5-002fd5bf5dc9" providerId="ADAL" clId="{A91807F3-AB9E-4E53-97DA-0A4AD2E0C379}" dt="2024-09-23T08:38:43.080" v="1499" actId="478"/>
          <ac:cxnSpMkLst>
            <pc:docMk/>
            <pc:sldMk cId="0" sldId="277"/>
            <ac:cxnSpMk id="369" creationId="{00000000-0000-0000-0000-000000000000}"/>
          </ac:cxnSpMkLst>
        </pc:cxnChg>
        <pc:cxnChg chg="del">
          <ac:chgData name="Nesa ILICH" userId="6114e08a-9ca4-4861-8cc5-002fd5bf5dc9" providerId="ADAL" clId="{A91807F3-AB9E-4E53-97DA-0A4AD2E0C379}" dt="2024-09-23T08:38:43.080" v="1499" actId="478"/>
          <ac:cxnSpMkLst>
            <pc:docMk/>
            <pc:sldMk cId="0" sldId="277"/>
            <ac:cxnSpMk id="370" creationId="{00000000-0000-0000-0000-000000000000}"/>
          </ac:cxnSpMkLst>
        </pc:cxnChg>
        <pc:cxnChg chg="del">
          <ac:chgData name="Nesa ILICH" userId="6114e08a-9ca4-4861-8cc5-002fd5bf5dc9" providerId="ADAL" clId="{A91807F3-AB9E-4E53-97DA-0A4AD2E0C379}" dt="2024-09-23T08:38:43.080" v="1499" actId="478"/>
          <ac:cxnSpMkLst>
            <pc:docMk/>
            <pc:sldMk cId="0" sldId="277"/>
            <ac:cxnSpMk id="375" creationId="{00000000-0000-0000-0000-000000000000}"/>
          </ac:cxnSpMkLst>
        </pc:cxnChg>
        <pc:cxnChg chg="del">
          <ac:chgData name="Nesa ILICH" userId="6114e08a-9ca4-4861-8cc5-002fd5bf5dc9" providerId="ADAL" clId="{A91807F3-AB9E-4E53-97DA-0A4AD2E0C379}" dt="2024-09-23T08:38:43.080" v="1499" actId="478"/>
          <ac:cxnSpMkLst>
            <pc:docMk/>
            <pc:sldMk cId="0" sldId="277"/>
            <ac:cxnSpMk id="380" creationId="{00000000-0000-0000-0000-000000000000}"/>
          </ac:cxnSpMkLst>
        </pc:cxnChg>
      </pc:sldChg>
      <pc:sldChg chg="del">
        <pc:chgData name="Nesa ILICH" userId="6114e08a-9ca4-4861-8cc5-002fd5bf5dc9" providerId="ADAL" clId="{A91807F3-AB9E-4E53-97DA-0A4AD2E0C379}" dt="2024-09-23T08:52:01.851" v="1753" actId="47"/>
        <pc:sldMkLst>
          <pc:docMk/>
          <pc:sldMk cId="3237556101" sldId="1196"/>
        </pc:sldMkLst>
      </pc:sldChg>
      <pc:sldChg chg="del">
        <pc:chgData name="Nesa ILICH" userId="6114e08a-9ca4-4861-8cc5-002fd5bf5dc9" providerId="ADAL" clId="{A91807F3-AB9E-4E53-97DA-0A4AD2E0C379}" dt="2024-09-23T08:52:01.851" v="1753" actId="47"/>
        <pc:sldMkLst>
          <pc:docMk/>
          <pc:sldMk cId="3264539786" sldId="1197"/>
        </pc:sldMkLst>
      </pc:sldChg>
      <pc:sldChg chg="del">
        <pc:chgData name="Nesa ILICH" userId="6114e08a-9ca4-4861-8cc5-002fd5bf5dc9" providerId="ADAL" clId="{A91807F3-AB9E-4E53-97DA-0A4AD2E0C379}" dt="2024-09-23T08:52:01.851" v="1753" actId="47"/>
        <pc:sldMkLst>
          <pc:docMk/>
          <pc:sldMk cId="404644445" sldId="1211"/>
        </pc:sldMkLst>
      </pc:sldChg>
      <pc:sldChg chg="modSp mod">
        <pc:chgData name="Nesa ILICH" userId="6114e08a-9ca4-4861-8cc5-002fd5bf5dc9" providerId="ADAL" clId="{A91807F3-AB9E-4E53-97DA-0A4AD2E0C379}" dt="2024-09-23T08:27:19.403" v="662" actId="20577"/>
        <pc:sldMkLst>
          <pc:docMk/>
          <pc:sldMk cId="713514821" sldId="1403"/>
        </pc:sldMkLst>
        <pc:spChg chg="mod">
          <ac:chgData name="Nesa ILICH" userId="6114e08a-9ca4-4861-8cc5-002fd5bf5dc9" providerId="ADAL" clId="{A91807F3-AB9E-4E53-97DA-0A4AD2E0C379}" dt="2024-09-23T08:27:19.403" v="662" actId="20577"/>
          <ac:spMkLst>
            <pc:docMk/>
            <pc:sldMk cId="713514821" sldId="1403"/>
            <ac:spMk id="5" creationId="{7965AAE2-F00F-F66F-A214-C2C63F03BF75}"/>
          </ac:spMkLst>
        </pc:spChg>
      </pc:sldChg>
      <pc:sldChg chg="del">
        <pc:chgData name="Nesa ILICH" userId="6114e08a-9ca4-4861-8cc5-002fd5bf5dc9" providerId="ADAL" clId="{A91807F3-AB9E-4E53-97DA-0A4AD2E0C379}" dt="2024-09-23T08:52:01.851" v="1753" actId="47"/>
        <pc:sldMkLst>
          <pc:docMk/>
          <pc:sldMk cId="3531256801" sldId="1407"/>
        </pc:sldMkLst>
      </pc:sldChg>
      <pc:sldChg chg="addSp delSp modSp mod delAnim modAnim">
        <pc:chgData name="Nesa ILICH" userId="6114e08a-9ca4-4861-8cc5-002fd5bf5dc9" providerId="ADAL" clId="{A91807F3-AB9E-4E53-97DA-0A4AD2E0C379}" dt="2024-09-23T08:32:18.762" v="932" actId="1076"/>
        <pc:sldMkLst>
          <pc:docMk/>
          <pc:sldMk cId="1203668987" sldId="1415"/>
        </pc:sldMkLst>
        <pc:spChg chg="add mod">
          <ac:chgData name="Nesa ILICH" userId="6114e08a-9ca4-4861-8cc5-002fd5bf5dc9" providerId="ADAL" clId="{A91807F3-AB9E-4E53-97DA-0A4AD2E0C379}" dt="2024-09-23T08:28:50.034" v="752" actId="6549"/>
          <ac:spMkLst>
            <pc:docMk/>
            <pc:sldMk cId="1203668987" sldId="1415"/>
            <ac:spMk id="2" creationId="{EEC1431C-5CAB-06CD-C192-84C0D2F81492}"/>
          </ac:spMkLst>
        </pc:spChg>
        <pc:spChg chg="del">
          <ac:chgData name="Nesa ILICH" userId="6114e08a-9ca4-4861-8cc5-002fd5bf5dc9" providerId="ADAL" clId="{A91807F3-AB9E-4E53-97DA-0A4AD2E0C379}" dt="2024-09-23T08:27:49.841" v="690" actId="478"/>
          <ac:spMkLst>
            <pc:docMk/>
            <pc:sldMk cId="1203668987" sldId="1415"/>
            <ac:spMk id="3" creationId="{33474052-3FE7-7591-3C40-602EB7B0727C}"/>
          </ac:spMkLst>
        </pc:spChg>
        <pc:spChg chg="del">
          <ac:chgData name="Nesa ILICH" userId="6114e08a-9ca4-4861-8cc5-002fd5bf5dc9" providerId="ADAL" clId="{A91807F3-AB9E-4E53-97DA-0A4AD2E0C379}" dt="2024-09-23T08:27:49.841" v="690" actId="478"/>
          <ac:spMkLst>
            <pc:docMk/>
            <pc:sldMk cId="1203668987" sldId="1415"/>
            <ac:spMk id="5" creationId="{0D992838-B328-8B2D-122F-D3E565975B15}"/>
          </ac:spMkLst>
        </pc:spChg>
        <pc:spChg chg="add mod">
          <ac:chgData name="Nesa ILICH" userId="6114e08a-9ca4-4861-8cc5-002fd5bf5dc9" providerId="ADAL" clId="{A91807F3-AB9E-4E53-97DA-0A4AD2E0C379}" dt="2024-09-23T08:30:22.927" v="760" actId="1076"/>
          <ac:spMkLst>
            <pc:docMk/>
            <pc:sldMk cId="1203668987" sldId="1415"/>
            <ac:spMk id="6" creationId="{E1BD7379-6D9F-DA9D-288F-AF70CA44EA36}"/>
          </ac:spMkLst>
        </pc:spChg>
        <pc:spChg chg="add mod">
          <ac:chgData name="Nesa ILICH" userId="6114e08a-9ca4-4861-8cc5-002fd5bf5dc9" providerId="ADAL" clId="{A91807F3-AB9E-4E53-97DA-0A4AD2E0C379}" dt="2024-09-23T08:31:18.972" v="926" actId="14100"/>
          <ac:spMkLst>
            <pc:docMk/>
            <pc:sldMk cId="1203668987" sldId="1415"/>
            <ac:spMk id="7" creationId="{DF78FD43-0872-122B-013D-96AAC0B9AE3A}"/>
          </ac:spMkLst>
        </pc:spChg>
        <pc:spChg chg="add mod">
          <ac:chgData name="Nesa ILICH" userId="6114e08a-9ca4-4861-8cc5-002fd5bf5dc9" providerId="ADAL" clId="{A91807F3-AB9E-4E53-97DA-0A4AD2E0C379}" dt="2024-09-23T08:32:18.762" v="932" actId="1076"/>
          <ac:spMkLst>
            <pc:docMk/>
            <pc:sldMk cId="1203668987" sldId="1415"/>
            <ac:spMk id="9" creationId="{8B5D32C3-F6B6-9DED-F51D-805C263CFC38}"/>
          </ac:spMkLst>
        </pc:spChg>
        <pc:spChg chg="del">
          <ac:chgData name="Nesa ILICH" userId="6114e08a-9ca4-4861-8cc5-002fd5bf5dc9" providerId="ADAL" clId="{A91807F3-AB9E-4E53-97DA-0A4AD2E0C379}" dt="2024-09-23T08:27:49.841" v="690" actId="478"/>
          <ac:spMkLst>
            <pc:docMk/>
            <pc:sldMk cId="1203668987" sldId="1415"/>
            <ac:spMk id="10" creationId="{A25B45B7-F098-2463-588D-730A8A5CB188}"/>
          </ac:spMkLst>
        </pc:spChg>
        <pc:spChg chg="del">
          <ac:chgData name="Nesa ILICH" userId="6114e08a-9ca4-4861-8cc5-002fd5bf5dc9" providerId="ADAL" clId="{A91807F3-AB9E-4E53-97DA-0A4AD2E0C379}" dt="2024-09-23T08:27:49.841" v="690" actId="478"/>
          <ac:spMkLst>
            <pc:docMk/>
            <pc:sldMk cId="1203668987" sldId="1415"/>
            <ac:spMk id="11" creationId="{9FFB4549-FFAB-DB62-2E30-728ED239C0DA}"/>
          </ac:spMkLst>
        </pc:spChg>
        <pc:spChg chg="del">
          <ac:chgData name="Nesa ILICH" userId="6114e08a-9ca4-4861-8cc5-002fd5bf5dc9" providerId="ADAL" clId="{A91807F3-AB9E-4E53-97DA-0A4AD2E0C379}" dt="2024-09-23T08:27:49.841" v="690" actId="478"/>
          <ac:spMkLst>
            <pc:docMk/>
            <pc:sldMk cId="1203668987" sldId="1415"/>
            <ac:spMk id="12" creationId="{82135E3C-C987-9EF7-0D0E-DF7A6E4740BE}"/>
          </ac:spMkLst>
        </pc:spChg>
        <pc:spChg chg="del">
          <ac:chgData name="Nesa ILICH" userId="6114e08a-9ca4-4861-8cc5-002fd5bf5dc9" providerId="ADAL" clId="{A91807F3-AB9E-4E53-97DA-0A4AD2E0C379}" dt="2024-09-23T08:27:49.841" v="690" actId="478"/>
          <ac:spMkLst>
            <pc:docMk/>
            <pc:sldMk cId="1203668987" sldId="1415"/>
            <ac:spMk id="13" creationId="{64BFE279-1E93-287D-6D3F-68B85703C052}"/>
          </ac:spMkLst>
        </pc:spChg>
        <pc:spChg chg="del">
          <ac:chgData name="Nesa ILICH" userId="6114e08a-9ca4-4861-8cc5-002fd5bf5dc9" providerId="ADAL" clId="{A91807F3-AB9E-4E53-97DA-0A4AD2E0C379}" dt="2024-09-23T08:28:03.453" v="691" actId="478"/>
          <ac:spMkLst>
            <pc:docMk/>
            <pc:sldMk cId="1203668987" sldId="1415"/>
            <ac:spMk id="14" creationId="{F6492613-3A1B-7135-A9D3-D4CD5D4583F1}"/>
          </ac:spMkLst>
        </pc:spChg>
        <pc:spChg chg="del">
          <ac:chgData name="Nesa ILICH" userId="6114e08a-9ca4-4861-8cc5-002fd5bf5dc9" providerId="ADAL" clId="{A91807F3-AB9E-4E53-97DA-0A4AD2E0C379}" dt="2024-09-23T08:27:44.637" v="689" actId="478"/>
          <ac:spMkLst>
            <pc:docMk/>
            <pc:sldMk cId="1203668987" sldId="1415"/>
            <ac:spMk id="18" creationId="{4E62E450-52E7-1747-54A1-D41176818C97}"/>
          </ac:spMkLst>
        </pc:spChg>
        <pc:spChg chg="del">
          <ac:chgData name="Nesa ILICH" userId="6114e08a-9ca4-4861-8cc5-002fd5bf5dc9" providerId="ADAL" clId="{A91807F3-AB9E-4E53-97DA-0A4AD2E0C379}" dt="2024-09-23T08:27:44.637" v="689" actId="478"/>
          <ac:spMkLst>
            <pc:docMk/>
            <pc:sldMk cId="1203668987" sldId="1415"/>
            <ac:spMk id="19" creationId="{3D9D89B7-C496-B99F-78DD-22ECBC7075EA}"/>
          </ac:spMkLst>
        </pc:spChg>
        <pc:spChg chg="del">
          <ac:chgData name="Nesa ILICH" userId="6114e08a-9ca4-4861-8cc5-002fd5bf5dc9" providerId="ADAL" clId="{A91807F3-AB9E-4E53-97DA-0A4AD2E0C379}" dt="2024-09-23T08:27:49.841" v="690" actId="478"/>
          <ac:spMkLst>
            <pc:docMk/>
            <pc:sldMk cId="1203668987" sldId="1415"/>
            <ac:spMk id="10243"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45"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46"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47"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48"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49"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63"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66"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67"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69"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74" creationId="{00000000-0000-0000-0000-000000000000}"/>
          </ac:spMkLst>
        </pc:spChg>
        <pc:spChg chg="del">
          <ac:chgData name="Nesa ILICH" userId="6114e08a-9ca4-4861-8cc5-002fd5bf5dc9" providerId="ADAL" clId="{A91807F3-AB9E-4E53-97DA-0A4AD2E0C379}" dt="2024-09-23T08:27:49.841" v="690" actId="478"/>
          <ac:spMkLst>
            <pc:docMk/>
            <pc:sldMk cId="1203668987" sldId="1415"/>
            <ac:spMk id="10276" creationId="{00000000-0000-0000-0000-000000000000}"/>
          </ac:spMkLst>
        </pc:spChg>
        <pc:spChg chg="mod">
          <ac:chgData name="Nesa ILICH" userId="6114e08a-9ca4-4861-8cc5-002fd5bf5dc9" providerId="ADAL" clId="{A91807F3-AB9E-4E53-97DA-0A4AD2E0C379}" dt="2024-09-23T08:28:10.810" v="694" actId="14100"/>
          <ac:spMkLst>
            <pc:docMk/>
            <pc:sldMk cId="1203668987" sldId="1415"/>
            <ac:spMk id="573442" creationId="{00000000-0000-0000-0000-000000000000}"/>
          </ac:spMkLst>
        </pc:spChg>
        <pc:picChg chg="del">
          <ac:chgData name="Nesa ILICH" userId="6114e08a-9ca4-4861-8cc5-002fd5bf5dc9" providerId="ADAL" clId="{A91807F3-AB9E-4E53-97DA-0A4AD2E0C379}" dt="2024-09-23T08:27:41.942" v="687" actId="478"/>
          <ac:picMkLst>
            <pc:docMk/>
            <pc:sldMk cId="1203668987" sldId="1415"/>
            <ac:picMk id="16" creationId="{BAB799CC-5525-12DE-34B2-56EAD37352B2}"/>
          </ac:picMkLst>
        </pc:picChg>
        <pc:picChg chg="del">
          <ac:chgData name="Nesa ILICH" userId="6114e08a-9ca4-4861-8cc5-002fd5bf5dc9" providerId="ADAL" clId="{A91807F3-AB9E-4E53-97DA-0A4AD2E0C379}" dt="2024-09-23T08:27:42.873" v="688" actId="478"/>
          <ac:picMkLst>
            <pc:docMk/>
            <pc:sldMk cId="1203668987" sldId="1415"/>
            <ac:picMk id="17" creationId="{A826795A-374C-29EA-FAD8-1E41EA5CD7DE}"/>
          </ac:picMkLst>
        </pc:picChg>
      </pc:sldChg>
      <pc:sldChg chg="del">
        <pc:chgData name="Nesa ILICH" userId="6114e08a-9ca4-4861-8cc5-002fd5bf5dc9" providerId="ADAL" clId="{A91807F3-AB9E-4E53-97DA-0A4AD2E0C379}" dt="2024-09-23T08:52:01.851" v="1753" actId="47"/>
        <pc:sldMkLst>
          <pc:docMk/>
          <pc:sldMk cId="2501630643" sldId="1416"/>
        </pc:sldMkLst>
      </pc:sldChg>
      <pc:sldChg chg="del">
        <pc:chgData name="Nesa ILICH" userId="6114e08a-9ca4-4861-8cc5-002fd5bf5dc9" providerId="ADAL" clId="{A91807F3-AB9E-4E53-97DA-0A4AD2E0C379}" dt="2024-09-23T08:52:01.851" v="1753" actId="47"/>
        <pc:sldMkLst>
          <pc:docMk/>
          <pc:sldMk cId="1565867883" sldId="1417"/>
        </pc:sldMkLst>
      </pc:sldChg>
      <pc:sldChg chg="del">
        <pc:chgData name="Nesa ILICH" userId="6114e08a-9ca4-4861-8cc5-002fd5bf5dc9" providerId="ADAL" clId="{A91807F3-AB9E-4E53-97DA-0A4AD2E0C379}" dt="2024-09-23T08:52:01.851" v="1753" actId="47"/>
        <pc:sldMkLst>
          <pc:docMk/>
          <pc:sldMk cId="2330854387" sldId="1418"/>
        </pc:sldMkLst>
      </pc:sldChg>
      <pc:sldChg chg="delSp modSp mod">
        <pc:chgData name="Nesa ILICH" userId="6114e08a-9ca4-4861-8cc5-002fd5bf5dc9" providerId="ADAL" clId="{A91807F3-AB9E-4E53-97DA-0A4AD2E0C379}" dt="2024-09-23T08:39:14.291" v="1508" actId="6549"/>
        <pc:sldMkLst>
          <pc:docMk/>
          <pc:sldMk cId="894262705" sldId="1419"/>
        </pc:sldMkLst>
        <pc:spChg chg="mod">
          <ac:chgData name="Nesa ILICH" userId="6114e08a-9ca4-4861-8cc5-002fd5bf5dc9" providerId="ADAL" clId="{A91807F3-AB9E-4E53-97DA-0A4AD2E0C379}" dt="2024-09-23T08:37:02.175" v="1492" actId="14100"/>
          <ac:spMkLst>
            <pc:docMk/>
            <pc:sldMk cId="894262705" sldId="1419"/>
            <ac:spMk id="2" creationId="{EEC1431C-5CAB-06CD-C192-84C0D2F81492}"/>
          </ac:spMkLst>
        </pc:spChg>
        <pc:spChg chg="del mod">
          <ac:chgData name="Nesa ILICH" userId="6114e08a-9ca4-4861-8cc5-002fd5bf5dc9" providerId="ADAL" clId="{A91807F3-AB9E-4E53-97DA-0A4AD2E0C379}" dt="2024-09-23T08:34:26.987" v="1234" actId="478"/>
          <ac:spMkLst>
            <pc:docMk/>
            <pc:sldMk cId="894262705" sldId="1419"/>
            <ac:spMk id="6" creationId="{E1BD7379-6D9F-DA9D-288F-AF70CA44EA36}"/>
          </ac:spMkLst>
        </pc:spChg>
        <pc:spChg chg="mod">
          <ac:chgData name="Nesa ILICH" userId="6114e08a-9ca4-4861-8cc5-002fd5bf5dc9" providerId="ADAL" clId="{A91807F3-AB9E-4E53-97DA-0A4AD2E0C379}" dt="2024-09-23T08:38:04.235" v="1495" actId="1076"/>
          <ac:spMkLst>
            <pc:docMk/>
            <pc:sldMk cId="894262705" sldId="1419"/>
            <ac:spMk id="7" creationId="{DF78FD43-0872-122B-013D-96AAC0B9AE3A}"/>
          </ac:spMkLst>
        </pc:spChg>
        <pc:spChg chg="del">
          <ac:chgData name="Nesa ILICH" userId="6114e08a-9ca4-4861-8cc5-002fd5bf5dc9" providerId="ADAL" clId="{A91807F3-AB9E-4E53-97DA-0A4AD2E0C379}" dt="2024-09-23T08:34:18.052" v="1231" actId="478"/>
          <ac:spMkLst>
            <pc:docMk/>
            <pc:sldMk cId="894262705" sldId="1419"/>
            <ac:spMk id="9" creationId="{8B5D32C3-F6B6-9DED-F51D-805C263CFC38}"/>
          </ac:spMkLst>
        </pc:spChg>
        <pc:spChg chg="mod">
          <ac:chgData name="Nesa ILICH" userId="6114e08a-9ca4-4861-8cc5-002fd5bf5dc9" providerId="ADAL" clId="{A91807F3-AB9E-4E53-97DA-0A4AD2E0C379}" dt="2024-09-23T08:39:14.291" v="1508" actId="6549"/>
          <ac:spMkLst>
            <pc:docMk/>
            <pc:sldMk cId="894262705" sldId="1419"/>
            <ac:spMk id="573442" creationId="{00000000-0000-0000-0000-000000000000}"/>
          </ac:spMkLst>
        </pc:spChg>
      </pc:sldChg>
      <pc:sldChg chg="addSp delSp modSp mod">
        <pc:chgData name="Nesa ILICH" userId="6114e08a-9ca4-4861-8cc5-002fd5bf5dc9" providerId="ADAL" clId="{A91807F3-AB9E-4E53-97DA-0A4AD2E0C379}" dt="2024-09-23T08:48:25.697" v="1702" actId="1076"/>
        <pc:sldMkLst>
          <pc:docMk/>
          <pc:sldMk cId="625036510" sldId="1420"/>
        </pc:sldMkLst>
        <pc:spChg chg="add mod">
          <ac:chgData name="Nesa ILICH" userId="6114e08a-9ca4-4861-8cc5-002fd5bf5dc9" providerId="ADAL" clId="{A91807F3-AB9E-4E53-97DA-0A4AD2E0C379}" dt="2024-09-23T08:46:38.245" v="1692" actId="1076"/>
          <ac:spMkLst>
            <pc:docMk/>
            <pc:sldMk cId="625036510" sldId="1420"/>
            <ac:spMk id="4" creationId="{C46B8DC5-BE75-67D0-1A3A-A5CAC111DD2D}"/>
          </ac:spMkLst>
        </pc:spChg>
        <pc:spChg chg="add mod">
          <ac:chgData name="Nesa ILICH" userId="6114e08a-9ca4-4861-8cc5-002fd5bf5dc9" providerId="ADAL" clId="{A91807F3-AB9E-4E53-97DA-0A4AD2E0C379}" dt="2024-09-23T08:47:07.937" v="1696" actId="1076"/>
          <ac:spMkLst>
            <pc:docMk/>
            <pc:sldMk cId="625036510" sldId="1420"/>
            <ac:spMk id="6" creationId="{2F7A8B32-A7B0-1495-79AE-7C78A4B8D227}"/>
          </ac:spMkLst>
        </pc:spChg>
        <pc:spChg chg="mod">
          <ac:chgData name="Nesa ILICH" userId="6114e08a-9ca4-4861-8cc5-002fd5bf5dc9" providerId="ADAL" clId="{A91807F3-AB9E-4E53-97DA-0A4AD2E0C379}" dt="2024-09-23T08:41:56.254" v="1669" actId="14100"/>
          <ac:spMkLst>
            <pc:docMk/>
            <pc:sldMk cId="625036510" sldId="1420"/>
            <ac:spMk id="8" creationId="{CE483150-5529-7FE5-F50B-901038670E80}"/>
          </ac:spMkLst>
        </pc:spChg>
        <pc:spChg chg="add mod">
          <ac:chgData name="Nesa ILICH" userId="6114e08a-9ca4-4861-8cc5-002fd5bf5dc9" providerId="ADAL" clId="{A91807F3-AB9E-4E53-97DA-0A4AD2E0C379}" dt="2024-09-23T08:48:25.697" v="1702" actId="1076"/>
          <ac:spMkLst>
            <pc:docMk/>
            <pc:sldMk cId="625036510" sldId="1420"/>
            <ac:spMk id="10" creationId="{5A5967A8-7805-9D66-F124-07411786A231}"/>
          </ac:spMkLst>
        </pc:spChg>
        <pc:picChg chg="add mod">
          <ac:chgData name="Nesa ILICH" userId="6114e08a-9ca4-4861-8cc5-002fd5bf5dc9" providerId="ADAL" clId="{A91807F3-AB9E-4E53-97DA-0A4AD2E0C379}" dt="2024-09-23T08:43:00.027" v="1674" actId="14100"/>
          <ac:picMkLst>
            <pc:docMk/>
            <pc:sldMk cId="625036510" sldId="1420"/>
            <ac:picMk id="2" creationId="{5F493E69-60D7-CA79-28CE-555D15221E7E}"/>
          </ac:picMkLst>
        </pc:picChg>
        <pc:picChg chg="del">
          <ac:chgData name="Nesa ILICH" userId="6114e08a-9ca4-4861-8cc5-002fd5bf5dc9" providerId="ADAL" clId="{A91807F3-AB9E-4E53-97DA-0A4AD2E0C379}" dt="2024-09-23T08:41:19.475" v="1612" actId="478"/>
          <ac:picMkLst>
            <pc:docMk/>
            <pc:sldMk cId="625036510" sldId="1420"/>
            <ac:picMk id="7" creationId="{C1BC846A-1255-2AF4-76B5-184E370C9D52}"/>
          </ac:picMkLst>
        </pc:picChg>
      </pc:sldChg>
      <pc:sldChg chg="addSp delSp modSp mod">
        <pc:chgData name="Nesa ILICH" userId="6114e08a-9ca4-4861-8cc5-002fd5bf5dc9" providerId="ADAL" clId="{A91807F3-AB9E-4E53-97DA-0A4AD2E0C379}" dt="2024-09-23T08:51:36.899" v="1752" actId="20577"/>
        <pc:sldMkLst>
          <pc:docMk/>
          <pc:sldMk cId="4237135835" sldId="1421"/>
        </pc:sldMkLst>
        <pc:spChg chg="del">
          <ac:chgData name="Nesa ILICH" userId="6114e08a-9ca4-4861-8cc5-002fd5bf5dc9" providerId="ADAL" clId="{A91807F3-AB9E-4E53-97DA-0A4AD2E0C379}" dt="2024-09-23T08:49:37.715" v="1743" actId="478"/>
          <ac:spMkLst>
            <pc:docMk/>
            <pc:sldMk cId="4237135835" sldId="1421"/>
            <ac:spMk id="2" creationId="{EEC1431C-5CAB-06CD-C192-84C0D2F81492}"/>
          </ac:spMkLst>
        </pc:spChg>
        <pc:spChg chg="del">
          <ac:chgData name="Nesa ILICH" userId="6114e08a-9ca4-4861-8cc5-002fd5bf5dc9" providerId="ADAL" clId="{A91807F3-AB9E-4E53-97DA-0A4AD2E0C379}" dt="2024-09-23T08:49:41.444" v="1744" actId="478"/>
          <ac:spMkLst>
            <pc:docMk/>
            <pc:sldMk cId="4237135835" sldId="1421"/>
            <ac:spMk id="7" creationId="{DF78FD43-0872-122B-013D-96AAC0B9AE3A}"/>
          </ac:spMkLst>
        </pc:spChg>
        <pc:spChg chg="mod">
          <ac:chgData name="Nesa ILICH" userId="6114e08a-9ca4-4861-8cc5-002fd5bf5dc9" providerId="ADAL" clId="{A91807F3-AB9E-4E53-97DA-0A4AD2E0C379}" dt="2024-09-23T08:51:36.899" v="1752" actId="20577"/>
          <ac:spMkLst>
            <pc:docMk/>
            <pc:sldMk cId="4237135835" sldId="1421"/>
            <ac:spMk id="573442" creationId="{00000000-0000-0000-0000-000000000000}"/>
          </ac:spMkLst>
        </pc:spChg>
        <pc:picChg chg="add mod">
          <ac:chgData name="Nesa ILICH" userId="6114e08a-9ca4-4861-8cc5-002fd5bf5dc9" providerId="ADAL" clId="{A91807F3-AB9E-4E53-97DA-0A4AD2E0C379}" dt="2024-09-23T08:50:19.877" v="1748" actId="14100"/>
          <ac:picMkLst>
            <pc:docMk/>
            <pc:sldMk cId="4237135835" sldId="1421"/>
            <ac:picMk id="3" creationId="{701D4EC9-C1B7-9681-7F3D-34C07710E05F}"/>
          </ac:picMkLst>
        </pc:picChg>
      </pc:sldChg>
      <pc:sldChg chg="addSp delSp modSp mod">
        <pc:chgData name="Nesa ILICH" userId="6114e08a-9ca4-4861-8cc5-002fd5bf5dc9" providerId="ADAL" clId="{A91807F3-AB9E-4E53-97DA-0A4AD2E0C379}" dt="2024-09-23T09:09:50.484" v="2037" actId="14100"/>
        <pc:sldMkLst>
          <pc:docMk/>
          <pc:sldMk cId="3111986545" sldId="1422"/>
        </pc:sldMkLst>
        <pc:spChg chg="mod">
          <ac:chgData name="Nesa ILICH" userId="6114e08a-9ca4-4861-8cc5-002fd5bf5dc9" providerId="ADAL" clId="{A91807F3-AB9E-4E53-97DA-0A4AD2E0C379}" dt="2024-09-23T09:09:50.484" v="2037" actId="14100"/>
          <ac:spMkLst>
            <pc:docMk/>
            <pc:sldMk cId="3111986545" sldId="1422"/>
            <ac:spMk id="573442" creationId="{00000000-0000-0000-0000-000000000000}"/>
          </ac:spMkLst>
        </pc:spChg>
        <pc:picChg chg="add mod">
          <ac:chgData name="Nesa ILICH" userId="6114e08a-9ca4-4861-8cc5-002fd5bf5dc9" providerId="ADAL" clId="{A91807F3-AB9E-4E53-97DA-0A4AD2E0C379}" dt="2024-09-23T08:54:41.189" v="1798" actId="1076"/>
          <ac:picMkLst>
            <pc:docMk/>
            <pc:sldMk cId="3111986545" sldId="1422"/>
            <ac:picMk id="2" creationId="{BDBCB056-3B7F-B3FA-538B-3705DCD51197}"/>
          </ac:picMkLst>
        </pc:picChg>
        <pc:picChg chg="del">
          <ac:chgData name="Nesa ILICH" userId="6114e08a-9ca4-4861-8cc5-002fd5bf5dc9" providerId="ADAL" clId="{A91807F3-AB9E-4E53-97DA-0A4AD2E0C379}" dt="2024-09-23T08:52:41.074" v="1754" actId="478"/>
          <ac:picMkLst>
            <pc:docMk/>
            <pc:sldMk cId="3111986545" sldId="1422"/>
            <ac:picMk id="3" creationId="{701D4EC9-C1B7-9681-7F3D-34C07710E05F}"/>
          </ac:picMkLst>
        </pc:picChg>
        <pc:picChg chg="add mod">
          <ac:chgData name="Nesa ILICH" userId="6114e08a-9ca4-4861-8cc5-002fd5bf5dc9" providerId="ADAL" clId="{A91807F3-AB9E-4E53-97DA-0A4AD2E0C379}" dt="2024-09-23T09:00:22.082" v="1856" actId="14100"/>
          <ac:picMkLst>
            <pc:docMk/>
            <pc:sldMk cId="3111986545" sldId="1422"/>
            <ac:picMk id="5" creationId="{3382FEC2-85CF-064A-E955-D4237D6CABCF}"/>
          </ac:picMkLst>
        </pc:picChg>
        <pc:picChg chg="add mod">
          <ac:chgData name="Nesa ILICH" userId="6114e08a-9ca4-4861-8cc5-002fd5bf5dc9" providerId="ADAL" clId="{A91807F3-AB9E-4E53-97DA-0A4AD2E0C379}" dt="2024-09-23T08:58:59.123" v="1818" actId="1076"/>
          <ac:picMkLst>
            <pc:docMk/>
            <pc:sldMk cId="3111986545" sldId="1422"/>
            <ac:picMk id="7" creationId="{DC61FF11-42E5-4FE5-E2C7-B6365E165BE7}"/>
          </ac:picMkLst>
        </pc:picChg>
        <pc:cxnChg chg="add">
          <ac:chgData name="Nesa ILICH" userId="6114e08a-9ca4-4861-8cc5-002fd5bf5dc9" providerId="ADAL" clId="{A91807F3-AB9E-4E53-97DA-0A4AD2E0C379}" dt="2024-09-23T09:02:57.714" v="1858" actId="11529"/>
          <ac:cxnSpMkLst>
            <pc:docMk/>
            <pc:sldMk cId="3111986545" sldId="1422"/>
            <ac:cxnSpMk id="9" creationId="{F1B11BCC-9618-328D-9384-10954AA9B31A}"/>
          </ac:cxnSpMkLst>
        </pc:cxnChg>
        <pc:cxnChg chg="add">
          <ac:chgData name="Nesa ILICH" userId="6114e08a-9ca4-4861-8cc5-002fd5bf5dc9" providerId="ADAL" clId="{A91807F3-AB9E-4E53-97DA-0A4AD2E0C379}" dt="2024-09-23T09:03:06.133" v="1859" actId="11529"/>
          <ac:cxnSpMkLst>
            <pc:docMk/>
            <pc:sldMk cId="3111986545" sldId="1422"/>
            <ac:cxnSpMk id="11" creationId="{FE1E64C5-2020-8D08-E7D8-64FD6B7B3A66}"/>
          </ac:cxnSpMkLst>
        </pc:cxnChg>
        <pc:cxnChg chg="add">
          <ac:chgData name="Nesa ILICH" userId="6114e08a-9ca4-4861-8cc5-002fd5bf5dc9" providerId="ADAL" clId="{A91807F3-AB9E-4E53-97DA-0A4AD2E0C379}" dt="2024-09-23T09:03:14.316" v="1860" actId="11529"/>
          <ac:cxnSpMkLst>
            <pc:docMk/>
            <pc:sldMk cId="3111986545" sldId="1422"/>
            <ac:cxnSpMk id="13" creationId="{5F7D554D-32A7-743E-AF71-FF2AF8C47A3C}"/>
          </ac:cxnSpMkLst>
        </pc:cxnChg>
        <pc:cxnChg chg="add">
          <ac:chgData name="Nesa ILICH" userId="6114e08a-9ca4-4861-8cc5-002fd5bf5dc9" providerId="ADAL" clId="{A91807F3-AB9E-4E53-97DA-0A4AD2E0C379}" dt="2024-09-23T09:03:20.065" v="1861" actId="11529"/>
          <ac:cxnSpMkLst>
            <pc:docMk/>
            <pc:sldMk cId="3111986545" sldId="1422"/>
            <ac:cxnSpMk id="15" creationId="{64937FA4-1A81-79A3-42C8-DE90B4FC1E78}"/>
          </ac:cxnSpMkLst>
        </pc:cxnChg>
        <pc:cxnChg chg="add">
          <ac:chgData name="Nesa ILICH" userId="6114e08a-9ca4-4861-8cc5-002fd5bf5dc9" providerId="ADAL" clId="{A91807F3-AB9E-4E53-97DA-0A4AD2E0C379}" dt="2024-09-23T09:03:28.342" v="1862" actId="11529"/>
          <ac:cxnSpMkLst>
            <pc:docMk/>
            <pc:sldMk cId="3111986545" sldId="1422"/>
            <ac:cxnSpMk id="17" creationId="{32D246E5-600A-64B0-D4F6-5068261A7E65}"/>
          </ac:cxnSpMkLst>
        </pc:cxnChg>
        <pc:cxnChg chg="add">
          <ac:chgData name="Nesa ILICH" userId="6114e08a-9ca4-4861-8cc5-002fd5bf5dc9" providerId="ADAL" clId="{A91807F3-AB9E-4E53-97DA-0A4AD2E0C379}" dt="2024-09-23T09:03:46.551" v="1863" actId="11529"/>
          <ac:cxnSpMkLst>
            <pc:docMk/>
            <pc:sldMk cId="3111986545" sldId="1422"/>
            <ac:cxnSpMk id="19" creationId="{8E53D25C-2336-88DC-12FF-40EDAF154C09}"/>
          </ac:cxnSpMkLst>
        </pc:cxnChg>
        <pc:cxnChg chg="add">
          <ac:chgData name="Nesa ILICH" userId="6114e08a-9ca4-4861-8cc5-002fd5bf5dc9" providerId="ADAL" clId="{A91807F3-AB9E-4E53-97DA-0A4AD2E0C379}" dt="2024-09-23T09:03:53.722" v="1864" actId="11529"/>
          <ac:cxnSpMkLst>
            <pc:docMk/>
            <pc:sldMk cId="3111986545" sldId="1422"/>
            <ac:cxnSpMk id="21" creationId="{E89E8516-D957-6C16-665E-BFE3BBE4797A}"/>
          </ac:cxnSpMkLst>
        </pc:cxnChg>
        <pc:cxnChg chg="add">
          <ac:chgData name="Nesa ILICH" userId="6114e08a-9ca4-4861-8cc5-002fd5bf5dc9" providerId="ADAL" clId="{A91807F3-AB9E-4E53-97DA-0A4AD2E0C379}" dt="2024-09-23T09:04:05.557" v="1865" actId="11529"/>
          <ac:cxnSpMkLst>
            <pc:docMk/>
            <pc:sldMk cId="3111986545" sldId="1422"/>
            <ac:cxnSpMk id="23" creationId="{4178853E-CCDE-4610-EB01-B94C356AC56C}"/>
          </ac:cxnSpMkLst>
        </pc:cxnChg>
      </pc:sldChg>
      <pc:sldChg chg="addSp delSp modSp mod">
        <pc:chgData name="Nesa ILICH" userId="6114e08a-9ca4-4861-8cc5-002fd5bf5dc9" providerId="ADAL" clId="{A91807F3-AB9E-4E53-97DA-0A4AD2E0C379}" dt="2024-09-23T09:15:48.516" v="2138" actId="14100"/>
        <pc:sldMkLst>
          <pc:docMk/>
          <pc:sldMk cId="1339342645" sldId="1423"/>
        </pc:sldMkLst>
        <pc:spChg chg="add del mod">
          <ac:chgData name="Nesa ILICH" userId="6114e08a-9ca4-4861-8cc5-002fd5bf5dc9" providerId="ADAL" clId="{A91807F3-AB9E-4E53-97DA-0A4AD2E0C379}" dt="2024-09-23T09:12:20.622" v="2055" actId="478"/>
          <ac:spMkLst>
            <pc:docMk/>
            <pc:sldMk cId="1339342645" sldId="1423"/>
            <ac:spMk id="8" creationId="{64DA917C-81EF-BF9C-E0BB-868064C1DDE1}"/>
          </ac:spMkLst>
        </pc:spChg>
        <pc:spChg chg="mod">
          <ac:chgData name="Nesa ILICH" userId="6114e08a-9ca4-4861-8cc5-002fd5bf5dc9" providerId="ADAL" clId="{A91807F3-AB9E-4E53-97DA-0A4AD2E0C379}" dt="2024-09-23T09:15:48.516" v="2138" actId="14100"/>
          <ac:spMkLst>
            <pc:docMk/>
            <pc:sldMk cId="1339342645" sldId="1423"/>
            <ac:spMk id="573442" creationId="{00000000-0000-0000-0000-000000000000}"/>
          </ac:spMkLst>
        </pc:spChg>
        <pc:picChg chg="add mod">
          <ac:chgData name="Nesa ILICH" userId="6114e08a-9ca4-4861-8cc5-002fd5bf5dc9" providerId="ADAL" clId="{A91807F3-AB9E-4E53-97DA-0A4AD2E0C379}" dt="2024-09-23T09:05:59.952" v="1878" actId="1076"/>
          <ac:picMkLst>
            <pc:docMk/>
            <pc:sldMk cId="1339342645" sldId="1423"/>
            <ac:picMk id="3" creationId="{4698A4C6-AB4D-2575-0E10-81DBB8E16E1B}"/>
          </ac:picMkLst>
        </pc:picChg>
        <pc:picChg chg="del">
          <ac:chgData name="Nesa ILICH" userId="6114e08a-9ca4-4861-8cc5-002fd5bf5dc9" providerId="ADAL" clId="{A91807F3-AB9E-4E53-97DA-0A4AD2E0C379}" dt="2024-09-23T09:04:34.144" v="1866" actId="478"/>
          <ac:picMkLst>
            <pc:docMk/>
            <pc:sldMk cId="1339342645" sldId="1423"/>
            <ac:picMk id="5" creationId="{3382FEC2-85CF-064A-E955-D4237D6CABCF}"/>
          </ac:picMkLst>
        </pc:picChg>
        <pc:picChg chg="del">
          <ac:chgData name="Nesa ILICH" userId="6114e08a-9ca4-4861-8cc5-002fd5bf5dc9" providerId="ADAL" clId="{A91807F3-AB9E-4E53-97DA-0A4AD2E0C379}" dt="2024-09-23T09:04:49.162" v="1874" actId="478"/>
          <ac:picMkLst>
            <pc:docMk/>
            <pc:sldMk cId="1339342645" sldId="1423"/>
            <ac:picMk id="7" creationId="{DC61FF11-42E5-4FE5-E2C7-B6365E165BE7}"/>
          </ac:picMkLst>
        </pc:picChg>
        <pc:picChg chg="add del mod">
          <ac:chgData name="Nesa ILICH" userId="6114e08a-9ca4-4861-8cc5-002fd5bf5dc9" providerId="ADAL" clId="{A91807F3-AB9E-4E53-97DA-0A4AD2E0C379}" dt="2024-09-23T09:12:30.957" v="2058" actId="478"/>
          <ac:picMkLst>
            <pc:docMk/>
            <pc:sldMk cId="1339342645" sldId="1423"/>
            <ac:picMk id="10" creationId="{56255B47-A2B7-8078-E9A4-629A95439329}"/>
          </ac:picMkLst>
        </pc:picChg>
        <pc:picChg chg="add del mod">
          <ac:chgData name="Nesa ILICH" userId="6114e08a-9ca4-4861-8cc5-002fd5bf5dc9" providerId="ADAL" clId="{A91807F3-AB9E-4E53-97DA-0A4AD2E0C379}" dt="2024-09-23T09:14:41.428" v="2061" actId="21"/>
          <ac:picMkLst>
            <pc:docMk/>
            <pc:sldMk cId="1339342645" sldId="1423"/>
            <ac:picMk id="14" creationId="{89E1F211-3FF9-B10B-9696-2029B6410BDD}"/>
          </ac:picMkLst>
        </pc:picChg>
        <pc:picChg chg="add mod">
          <ac:chgData name="Nesa ILICH" userId="6114e08a-9ca4-4861-8cc5-002fd5bf5dc9" providerId="ADAL" clId="{A91807F3-AB9E-4E53-97DA-0A4AD2E0C379}" dt="2024-09-23T09:14:58.301" v="2063" actId="1076"/>
          <ac:picMkLst>
            <pc:docMk/>
            <pc:sldMk cId="1339342645" sldId="1423"/>
            <ac:picMk id="16" creationId="{5998F463-377F-BF81-DEB4-63FD7C71D634}"/>
          </ac:picMkLst>
        </pc:picChg>
        <pc:cxnChg chg="del">
          <ac:chgData name="Nesa ILICH" userId="6114e08a-9ca4-4861-8cc5-002fd5bf5dc9" providerId="ADAL" clId="{A91807F3-AB9E-4E53-97DA-0A4AD2E0C379}" dt="2024-09-23T09:04:35.972" v="1867" actId="478"/>
          <ac:cxnSpMkLst>
            <pc:docMk/>
            <pc:sldMk cId="1339342645" sldId="1423"/>
            <ac:cxnSpMk id="9" creationId="{F1B11BCC-9618-328D-9384-10954AA9B31A}"/>
          </ac:cxnSpMkLst>
        </pc:cxnChg>
        <pc:cxnChg chg="mod">
          <ac:chgData name="Nesa ILICH" userId="6114e08a-9ca4-4861-8cc5-002fd5bf5dc9" providerId="ADAL" clId="{A91807F3-AB9E-4E53-97DA-0A4AD2E0C379}" dt="2024-09-23T09:06:07.920" v="1880" actId="14100"/>
          <ac:cxnSpMkLst>
            <pc:docMk/>
            <pc:sldMk cId="1339342645" sldId="1423"/>
            <ac:cxnSpMk id="11" creationId="{FE1E64C5-2020-8D08-E7D8-64FD6B7B3A66}"/>
          </ac:cxnSpMkLst>
        </pc:cxnChg>
        <pc:cxnChg chg="del">
          <ac:chgData name="Nesa ILICH" userId="6114e08a-9ca4-4861-8cc5-002fd5bf5dc9" providerId="ADAL" clId="{A91807F3-AB9E-4E53-97DA-0A4AD2E0C379}" dt="2024-09-23T09:04:36.919" v="1868" actId="478"/>
          <ac:cxnSpMkLst>
            <pc:docMk/>
            <pc:sldMk cId="1339342645" sldId="1423"/>
            <ac:cxnSpMk id="13" creationId="{5F7D554D-32A7-743E-AF71-FF2AF8C47A3C}"/>
          </ac:cxnSpMkLst>
        </pc:cxnChg>
        <pc:cxnChg chg="del">
          <ac:chgData name="Nesa ILICH" userId="6114e08a-9ca4-4861-8cc5-002fd5bf5dc9" providerId="ADAL" clId="{A91807F3-AB9E-4E53-97DA-0A4AD2E0C379}" dt="2024-09-23T09:04:37.967" v="1869" actId="478"/>
          <ac:cxnSpMkLst>
            <pc:docMk/>
            <pc:sldMk cId="1339342645" sldId="1423"/>
            <ac:cxnSpMk id="15" creationId="{64937FA4-1A81-79A3-42C8-DE90B4FC1E78}"/>
          </ac:cxnSpMkLst>
        </pc:cxnChg>
        <pc:cxnChg chg="del">
          <ac:chgData name="Nesa ILICH" userId="6114e08a-9ca4-4861-8cc5-002fd5bf5dc9" providerId="ADAL" clId="{A91807F3-AB9E-4E53-97DA-0A4AD2E0C379}" dt="2024-09-23T09:04:38.939" v="1870" actId="478"/>
          <ac:cxnSpMkLst>
            <pc:docMk/>
            <pc:sldMk cId="1339342645" sldId="1423"/>
            <ac:cxnSpMk id="17" creationId="{32D246E5-600A-64B0-D4F6-5068261A7E65}"/>
          </ac:cxnSpMkLst>
        </pc:cxnChg>
        <pc:cxnChg chg="del">
          <ac:chgData name="Nesa ILICH" userId="6114e08a-9ca4-4861-8cc5-002fd5bf5dc9" providerId="ADAL" clId="{A91807F3-AB9E-4E53-97DA-0A4AD2E0C379}" dt="2024-09-23T09:04:46.287" v="1873" actId="478"/>
          <ac:cxnSpMkLst>
            <pc:docMk/>
            <pc:sldMk cId="1339342645" sldId="1423"/>
            <ac:cxnSpMk id="19" creationId="{8E53D25C-2336-88DC-12FF-40EDAF154C09}"/>
          </ac:cxnSpMkLst>
        </pc:cxnChg>
        <pc:cxnChg chg="del">
          <ac:chgData name="Nesa ILICH" userId="6114e08a-9ca4-4861-8cc5-002fd5bf5dc9" providerId="ADAL" clId="{A91807F3-AB9E-4E53-97DA-0A4AD2E0C379}" dt="2024-09-23T09:04:45.454" v="1872" actId="478"/>
          <ac:cxnSpMkLst>
            <pc:docMk/>
            <pc:sldMk cId="1339342645" sldId="1423"/>
            <ac:cxnSpMk id="21" creationId="{E89E8516-D957-6C16-665E-BFE3BBE4797A}"/>
          </ac:cxnSpMkLst>
        </pc:cxnChg>
        <pc:cxnChg chg="del">
          <ac:chgData name="Nesa ILICH" userId="6114e08a-9ca4-4861-8cc5-002fd5bf5dc9" providerId="ADAL" clId="{A91807F3-AB9E-4E53-97DA-0A4AD2E0C379}" dt="2024-09-23T09:04:44.481" v="1871" actId="478"/>
          <ac:cxnSpMkLst>
            <pc:docMk/>
            <pc:sldMk cId="1339342645" sldId="1423"/>
            <ac:cxnSpMk id="23" creationId="{4178853E-CCDE-4610-EB01-B94C356AC56C}"/>
          </ac:cxnSpMkLst>
        </pc:cxnChg>
      </pc:sldChg>
      <pc:sldChg chg="addSp delSp modSp new mod modAnim">
        <pc:chgData name="Nesa ILICH" userId="6114e08a-9ca4-4861-8cc5-002fd5bf5dc9" providerId="ADAL" clId="{A91807F3-AB9E-4E53-97DA-0A4AD2E0C379}" dt="2024-09-23T09:17:20.315" v="2190" actId="1076"/>
        <pc:sldMkLst>
          <pc:docMk/>
          <pc:sldMk cId="1079205302" sldId="1424"/>
        </pc:sldMkLst>
        <pc:spChg chg="del">
          <ac:chgData name="Nesa ILICH" userId="6114e08a-9ca4-4861-8cc5-002fd5bf5dc9" providerId="ADAL" clId="{A91807F3-AB9E-4E53-97DA-0A4AD2E0C379}" dt="2024-09-23T09:06:17.413" v="1882" actId="478"/>
          <ac:spMkLst>
            <pc:docMk/>
            <pc:sldMk cId="1079205302" sldId="1424"/>
            <ac:spMk id="2" creationId="{0F5A1903-24BB-0ABD-27F5-C6E109017CC9}"/>
          </ac:spMkLst>
        </pc:spChg>
        <pc:spChg chg="del">
          <ac:chgData name="Nesa ILICH" userId="6114e08a-9ca4-4861-8cc5-002fd5bf5dc9" providerId="ADAL" clId="{A91807F3-AB9E-4E53-97DA-0A4AD2E0C379}" dt="2024-09-23T09:06:19.203" v="1883" actId="478"/>
          <ac:spMkLst>
            <pc:docMk/>
            <pc:sldMk cId="1079205302" sldId="1424"/>
            <ac:spMk id="3" creationId="{F8012BEB-B061-208B-9F8C-E35B3F82AF86}"/>
          </ac:spMkLst>
        </pc:spChg>
        <pc:spChg chg="add mod">
          <ac:chgData name="Nesa ILICH" userId="6114e08a-9ca4-4861-8cc5-002fd5bf5dc9" providerId="ADAL" clId="{A91807F3-AB9E-4E53-97DA-0A4AD2E0C379}" dt="2024-09-23T09:09:08.773" v="2035" actId="1076"/>
          <ac:spMkLst>
            <pc:docMk/>
            <pc:sldMk cId="1079205302" sldId="1424"/>
            <ac:spMk id="5" creationId="{B0CDE696-C6F5-5643-0E18-FA0F4F6D747D}"/>
          </ac:spMkLst>
        </pc:spChg>
        <pc:spChg chg="add mod">
          <ac:chgData name="Nesa ILICH" userId="6114e08a-9ca4-4861-8cc5-002fd5bf5dc9" providerId="ADAL" clId="{A91807F3-AB9E-4E53-97DA-0A4AD2E0C379}" dt="2024-09-23T09:17:20.315" v="2190" actId="1076"/>
          <ac:spMkLst>
            <pc:docMk/>
            <pc:sldMk cId="1079205302" sldId="1424"/>
            <ac:spMk id="6" creationId="{CD785980-6A99-FD3E-F4E4-382A69A1FE82}"/>
          </ac:spMkLst>
        </pc:spChg>
        <pc:picChg chg="add mod">
          <ac:chgData name="Nesa ILICH" userId="6114e08a-9ca4-4861-8cc5-002fd5bf5dc9" providerId="ADAL" clId="{A91807F3-AB9E-4E53-97DA-0A4AD2E0C379}" dt="2024-09-23T09:17:11.442" v="2188" actId="1076"/>
          <ac:picMkLst>
            <pc:docMk/>
            <pc:sldMk cId="1079205302" sldId="1424"/>
            <ac:picMk id="4" creationId="{1A0F8C57-4A8B-69D5-3B6F-E62C51AAED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F1876-02D3-4FDB-9DD9-E9D8F5838D27}" type="datetimeFigureOut">
              <a:rPr lang="en-IN" smtClean="0"/>
              <a:t>23-09-2024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E834A-B5F6-4F4B-AB79-75ADE432F297}" type="slidenum">
              <a:rPr lang="en-IN" smtClean="0"/>
              <a:t>‹#›</a:t>
            </a:fld>
            <a:endParaRPr lang="en-IN"/>
          </a:p>
        </p:txBody>
      </p:sp>
    </p:spTree>
    <p:extLst>
      <p:ext uri="{BB962C8B-B14F-4D97-AF65-F5344CB8AC3E}">
        <p14:creationId xmlns:p14="http://schemas.microsoft.com/office/powerpoint/2010/main" val="444931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a:spLocks noGrp="1"/>
          </p:cNvSpPr>
          <p:nvPr>
            <p:ph type="body" idx="1"/>
          </p:nvPr>
        </p:nvSpPr>
        <p:spPr>
          <a:xfrm>
            <a:off x="680880" y="4721941"/>
            <a:ext cx="5447030" cy="4475009"/>
          </a:xfrm>
          <a:prstGeom prst="rect">
            <a:avLst/>
          </a:prstGeom>
        </p:spPr>
        <p:txBody>
          <a:bodyPr spcFirstLastPara="1" wrap="square" lIns="92875" tIns="46425" rIns="92875" bIns="46425" anchor="t" anchorCtr="0">
            <a:noAutofit/>
          </a:bodyPr>
          <a:lstStyle/>
          <a:p>
            <a:pPr marL="0" lvl="0" indent="0" algn="l" rtl="0">
              <a:spcBef>
                <a:spcPts val="360"/>
              </a:spcBef>
              <a:spcAft>
                <a:spcPts val="0"/>
              </a:spcAft>
              <a:buNone/>
            </a:pPr>
            <a:endParaRPr/>
          </a:p>
        </p:txBody>
      </p:sp>
      <p:sp>
        <p:nvSpPr>
          <p:cNvPr id="363" name="Google Shape;363;p22:notes"/>
          <p:cNvSpPr>
            <a:spLocks noGrp="1" noRot="1" noChangeAspect="1"/>
          </p:cNvSpPr>
          <p:nvPr>
            <p:ph type="sldImg" idx="2"/>
          </p:nvPr>
        </p:nvSpPr>
        <p:spPr>
          <a:xfrm>
            <a:off x="88900" y="744538"/>
            <a:ext cx="6630988"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2:notes"/>
          <p:cNvSpPr txBox="1">
            <a:spLocks noGrp="1"/>
          </p:cNvSpPr>
          <p:nvPr>
            <p:ph type="body" idx="1"/>
          </p:nvPr>
        </p:nvSpPr>
        <p:spPr>
          <a:xfrm>
            <a:off x="680880" y="4721941"/>
            <a:ext cx="5447030" cy="4475009"/>
          </a:xfrm>
          <a:prstGeom prst="rect">
            <a:avLst/>
          </a:prstGeom>
        </p:spPr>
        <p:txBody>
          <a:bodyPr spcFirstLastPara="1" wrap="square" lIns="92875" tIns="46425" rIns="92875" bIns="46425" anchor="t" anchorCtr="0">
            <a:noAutofit/>
          </a:bodyPr>
          <a:lstStyle/>
          <a:p>
            <a:pPr marL="0" lvl="0" indent="0" algn="l" rtl="0">
              <a:spcBef>
                <a:spcPts val="360"/>
              </a:spcBef>
              <a:spcAft>
                <a:spcPts val="0"/>
              </a:spcAft>
              <a:buNone/>
            </a:pPr>
            <a:endParaRPr/>
          </a:p>
        </p:txBody>
      </p:sp>
      <p:sp>
        <p:nvSpPr>
          <p:cNvPr id="363" name="Google Shape;363;p22:notes"/>
          <p:cNvSpPr>
            <a:spLocks noGrp="1" noRot="1" noChangeAspect="1"/>
          </p:cNvSpPr>
          <p:nvPr>
            <p:ph type="sldImg" idx="2"/>
          </p:nvPr>
        </p:nvSpPr>
        <p:spPr>
          <a:xfrm>
            <a:off x="88900" y="744538"/>
            <a:ext cx="6630988" cy="3730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07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A277-AE9E-DC34-8714-3F7BC1A3F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D60E05A-7A4B-2FC8-A1F6-22F478573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8D364C7-75BD-9DD6-0811-430246EC74A5}"/>
              </a:ext>
            </a:extLst>
          </p:cNvPr>
          <p:cNvSpPr>
            <a:spLocks noGrp="1"/>
          </p:cNvSpPr>
          <p:nvPr>
            <p:ph type="dt" sz="half" idx="10"/>
          </p:nvPr>
        </p:nvSpPr>
        <p:spPr/>
        <p:txBody>
          <a:bodyPr/>
          <a:lstStyle/>
          <a:p>
            <a:fld id="{649A983A-F2FB-4630-A74E-ED4791962389}" type="datetimeFigureOut">
              <a:rPr lang="en-IN" smtClean="0"/>
              <a:t>23-09-2024</a:t>
            </a:fld>
            <a:endParaRPr lang="en-IN"/>
          </a:p>
        </p:txBody>
      </p:sp>
      <p:sp>
        <p:nvSpPr>
          <p:cNvPr id="5" name="Footer Placeholder 4">
            <a:extLst>
              <a:ext uri="{FF2B5EF4-FFF2-40B4-BE49-F238E27FC236}">
                <a16:creationId xmlns:a16="http://schemas.microsoft.com/office/drawing/2014/main" id="{B0AEAAD6-E333-3D8F-52C3-07770EE8CF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EDCC37-1068-125E-6AC6-E42C911815E5}"/>
              </a:ext>
            </a:extLst>
          </p:cNvPr>
          <p:cNvSpPr>
            <a:spLocks noGrp="1"/>
          </p:cNvSpPr>
          <p:nvPr>
            <p:ph type="sldNum" sz="quarter" idx="12"/>
          </p:nvPr>
        </p:nvSpPr>
        <p:spPr/>
        <p:txBody>
          <a:bodyPr/>
          <a:lstStyle/>
          <a:p>
            <a:fld id="{08790427-CFEB-45BA-9E7D-CB5AFB878D6D}" type="slidenum">
              <a:rPr lang="en-IN" smtClean="0"/>
              <a:t>‹#›</a:t>
            </a:fld>
            <a:endParaRPr lang="en-IN"/>
          </a:p>
        </p:txBody>
      </p:sp>
    </p:spTree>
    <p:extLst>
      <p:ext uri="{BB962C8B-B14F-4D97-AF65-F5344CB8AC3E}">
        <p14:creationId xmlns:p14="http://schemas.microsoft.com/office/powerpoint/2010/main" val="145007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FFFC-921B-44C1-0158-297250AE51B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70E4841-03B4-1002-F459-91B553DCB1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textruta 4">
            <a:extLst>
              <a:ext uri="{FF2B5EF4-FFF2-40B4-BE49-F238E27FC236}">
                <a16:creationId xmlns:a16="http://schemas.microsoft.com/office/drawing/2014/main" id="{1C1C9D3E-B41D-0B6A-6E43-1B8B5403859B}"/>
              </a:ext>
            </a:extLst>
          </p:cNvPr>
          <p:cNvSpPr txBox="1"/>
          <p:nvPr userDrawn="1"/>
        </p:nvSpPr>
        <p:spPr>
          <a:xfrm>
            <a:off x="0" y="6492875"/>
            <a:ext cx="10946296" cy="369332"/>
          </a:xfrm>
          <a:prstGeom prst="rect">
            <a:avLst/>
          </a:prstGeom>
          <a:solidFill>
            <a:srgbClr val="C00000"/>
          </a:solidFill>
        </p:spPr>
        <p:txBody>
          <a:bodyPr wrap="square" rtlCol="0">
            <a:spAutoFit/>
          </a:bodyPr>
          <a:lstStyle/>
          <a:p>
            <a:r>
              <a:rPr lang="en-US" dirty="0">
                <a:solidFill>
                  <a:srgbClr val="FFFF00"/>
                </a:solidFill>
              </a:rPr>
              <a:t>ICOLD 2024 – 92</a:t>
            </a:r>
            <a:r>
              <a:rPr lang="en-US" baseline="30000" dirty="0">
                <a:solidFill>
                  <a:srgbClr val="FFFF00"/>
                </a:solidFill>
              </a:rPr>
              <a:t>nd</a:t>
            </a:r>
            <a:r>
              <a:rPr lang="en-US" dirty="0">
                <a:solidFill>
                  <a:srgbClr val="FFFF00"/>
                </a:solidFill>
              </a:rPr>
              <a:t> Annual Meeting – Symposium – Dams for People, Water, Environment &amp; Development </a:t>
            </a:r>
          </a:p>
        </p:txBody>
      </p:sp>
    </p:spTree>
    <p:extLst>
      <p:ext uri="{BB962C8B-B14F-4D97-AF65-F5344CB8AC3E}">
        <p14:creationId xmlns:p14="http://schemas.microsoft.com/office/powerpoint/2010/main" val="385317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C4FC0-5B1F-2674-D6B3-6564DE6AFE04}"/>
              </a:ext>
            </a:extLst>
          </p:cNvPr>
          <p:cNvSpPr>
            <a:spLocks noGrp="1"/>
          </p:cNvSpPr>
          <p:nvPr>
            <p:ph type="dt" sz="half" idx="10"/>
          </p:nvPr>
        </p:nvSpPr>
        <p:spPr/>
        <p:txBody>
          <a:bodyPr/>
          <a:lstStyle/>
          <a:p>
            <a:fld id="{1414FCA7-5D03-402F-8932-898F1B5D08AC}" type="datetimeFigureOut">
              <a:rPr lang="en-IN" smtClean="0"/>
              <a:t>23-09-2024</a:t>
            </a:fld>
            <a:endParaRPr lang="en-IN"/>
          </a:p>
        </p:txBody>
      </p:sp>
      <p:sp>
        <p:nvSpPr>
          <p:cNvPr id="3" name="Footer Placeholder 2">
            <a:extLst>
              <a:ext uri="{FF2B5EF4-FFF2-40B4-BE49-F238E27FC236}">
                <a16:creationId xmlns:a16="http://schemas.microsoft.com/office/drawing/2014/main" id="{EFAD0834-DC8F-60FE-839F-D6898FA786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EF0DF5C-6F1E-44D4-64AD-2165DED547D3}"/>
              </a:ext>
            </a:extLst>
          </p:cNvPr>
          <p:cNvSpPr>
            <a:spLocks noGrp="1"/>
          </p:cNvSpPr>
          <p:nvPr>
            <p:ph type="sldNum" sz="quarter" idx="12"/>
          </p:nvPr>
        </p:nvSpPr>
        <p:spPr/>
        <p:txBody>
          <a:bodyPr/>
          <a:lstStyle/>
          <a:p>
            <a:fld id="{B8D4EEF8-FB43-4217-8FEC-2322EC941C21}" type="slidenum">
              <a:rPr lang="en-IN" smtClean="0"/>
              <a:t>‹#›</a:t>
            </a:fld>
            <a:endParaRPr lang="en-IN"/>
          </a:p>
        </p:txBody>
      </p:sp>
    </p:spTree>
    <p:extLst>
      <p:ext uri="{BB962C8B-B14F-4D97-AF65-F5344CB8AC3E}">
        <p14:creationId xmlns:p14="http://schemas.microsoft.com/office/powerpoint/2010/main" val="2493129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A2173B-E351-2795-FD07-B70D763426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6E6393-EC4C-B7D9-8272-8667FCC0F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AF3BBE-451A-2E24-BBB7-E6F426566A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9A983A-F2FB-4630-A74E-ED4791962389}" type="datetimeFigureOut">
              <a:rPr lang="en-IN" smtClean="0"/>
              <a:t>23-09-2024</a:t>
            </a:fld>
            <a:endParaRPr lang="en-IN"/>
          </a:p>
        </p:txBody>
      </p:sp>
      <p:sp>
        <p:nvSpPr>
          <p:cNvPr id="5" name="Footer Placeholder 4">
            <a:extLst>
              <a:ext uri="{FF2B5EF4-FFF2-40B4-BE49-F238E27FC236}">
                <a16:creationId xmlns:a16="http://schemas.microsoft.com/office/drawing/2014/main" id="{9F0FD2FB-6A7F-E428-1927-A7FD72A20D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47B802C-F64A-B303-AD6F-AA56F2F0A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8790427-CFEB-45BA-9E7D-CB5AFB878D6D}" type="slidenum">
              <a:rPr lang="en-IN" smtClean="0"/>
              <a:t>‹#›</a:t>
            </a:fld>
            <a:endParaRPr lang="en-IN"/>
          </a:p>
        </p:txBody>
      </p:sp>
      <p:pic>
        <p:nvPicPr>
          <p:cNvPr id="8" name="Picture 7">
            <a:extLst>
              <a:ext uri="{FF2B5EF4-FFF2-40B4-BE49-F238E27FC236}">
                <a16:creationId xmlns:a16="http://schemas.microsoft.com/office/drawing/2014/main" id="{83DD851C-6DEC-CC98-415D-1B69812C6BA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61722" y="365125"/>
            <a:ext cx="1064180" cy="1064180"/>
          </a:xfrm>
          <a:prstGeom prst="rect">
            <a:avLst/>
          </a:prstGeom>
        </p:spPr>
      </p:pic>
      <p:pic>
        <p:nvPicPr>
          <p:cNvPr id="11" name="Picture 10">
            <a:extLst>
              <a:ext uri="{FF2B5EF4-FFF2-40B4-BE49-F238E27FC236}">
                <a16:creationId xmlns:a16="http://schemas.microsoft.com/office/drawing/2014/main" id="{3AC90E63-D558-7842-2DE8-BF8A7AE3A41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90512" y="5779810"/>
            <a:ext cx="1064180" cy="1064180"/>
          </a:xfrm>
          <a:prstGeom prst="rect">
            <a:avLst/>
          </a:prstGeom>
        </p:spPr>
      </p:pic>
    </p:spTree>
    <p:extLst>
      <p:ext uri="{BB962C8B-B14F-4D97-AF65-F5344CB8AC3E}">
        <p14:creationId xmlns:p14="http://schemas.microsoft.com/office/powerpoint/2010/main" val="258366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cover with white text&#10;&#10;Description automatically generated">
            <a:extLst>
              <a:ext uri="{FF2B5EF4-FFF2-40B4-BE49-F238E27FC236}">
                <a16:creationId xmlns:a16="http://schemas.microsoft.com/office/drawing/2014/main" id="{2CD6E75C-8031-E682-4265-F032FD9C5B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 y="0"/>
            <a:ext cx="12190025" cy="6858000"/>
          </a:xfrm>
          <a:prstGeom prst="rect">
            <a:avLst/>
          </a:prstGeom>
        </p:spPr>
      </p:pic>
      <p:sp>
        <p:nvSpPr>
          <p:cNvPr id="2" name="Title 1">
            <a:extLst>
              <a:ext uri="{FF2B5EF4-FFF2-40B4-BE49-F238E27FC236}">
                <a16:creationId xmlns:a16="http://schemas.microsoft.com/office/drawing/2014/main" id="{5E55E17C-310A-CEC4-FAAA-532CD14C1D4B}"/>
              </a:ext>
            </a:extLst>
          </p:cNvPr>
          <p:cNvSpPr>
            <a:spLocks noGrp="1"/>
          </p:cNvSpPr>
          <p:nvPr>
            <p:ph type="ctrTitle"/>
          </p:nvPr>
        </p:nvSpPr>
        <p:spPr>
          <a:xfrm>
            <a:off x="0" y="2423664"/>
            <a:ext cx="11980718" cy="1634769"/>
          </a:xfrm>
        </p:spPr>
        <p:txBody>
          <a:bodyPr>
            <a:normAutofit/>
          </a:bodyPr>
          <a:lstStyle/>
          <a:p>
            <a:r>
              <a:rPr lang="en-US" sz="4400" dirty="0">
                <a:solidFill>
                  <a:schemeClr val="bg1"/>
                </a:solidFill>
              </a:rPr>
              <a:t>Comparison of the Standard and Emerging Technologies for Managing Dams during Floods </a:t>
            </a:r>
          </a:p>
        </p:txBody>
      </p:sp>
      <p:sp>
        <p:nvSpPr>
          <p:cNvPr id="3" name="Subtitle 2">
            <a:extLst>
              <a:ext uri="{FF2B5EF4-FFF2-40B4-BE49-F238E27FC236}">
                <a16:creationId xmlns:a16="http://schemas.microsoft.com/office/drawing/2014/main" id="{550FFC3A-9B7A-824F-8587-AC91D3648B79}"/>
              </a:ext>
            </a:extLst>
          </p:cNvPr>
          <p:cNvSpPr>
            <a:spLocks noGrp="1"/>
          </p:cNvSpPr>
          <p:nvPr>
            <p:ph type="subTitle" idx="1"/>
          </p:nvPr>
        </p:nvSpPr>
        <p:spPr>
          <a:xfrm>
            <a:off x="1874728" y="4519996"/>
            <a:ext cx="9144000" cy="938220"/>
          </a:xfrm>
        </p:spPr>
        <p:txBody>
          <a:bodyPr>
            <a:normAutofit/>
          </a:bodyPr>
          <a:lstStyle/>
          <a:p>
            <a:r>
              <a:rPr lang="en-US" dirty="0">
                <a:solidFill>
                  <a:schemeClr val="bg1"/>
                </a:solidFill>
              </a:rPr>
              <a:t>N. Ilich, DRIP Project, SMEC, New Delhi, India</a:t>
            </a:r>
          </a:p>
          <a:p>
            <a:r>
              <a:rPr lang="en-US" dirty="0">
                <a:solidFill>
                  <a:schemeClr val="bg1"/>
                </a:solidFill>
              </a:rPr>
              <a:t>D. Nath Kalita, DRIP Project, SMEC, New Delhi, India</a:t>
            </a:r>
          </a:p>
          <a:p>
            <a:endParaRPr lang="en-US" dirty="0">
              <a:solidFill>
                <a:schemeClr val="bg1"/>
              </a:solidFill>
            </a:endParaRPr>
          </a:p>
        </p:txBody>
      </p:sp>
    </p:spTree>
    <p:extLst>
      <p:ext uri="{BB962C8B-B14F-4D97-AF65-F5344CB8AC3E}">
        <p14:creationId xmlns:p14="http://schemas.microsoft.com/office/powerpoint/2010/main" val="261788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lines and numbers&#10;&#10;Description automatically generated">
            <a:extLst>
              <a:ext uri="{FF2B5EF4-FFF2-40B4-BE49-F238E27FC236}">
                <a16:creationId xmlns:a16="http://schemas.microsoft.com/office/drawing/2014/main" id="{1A0F8C57-4A8B-69D5-3B6F-E62C51AAED37}"/>
              </a:ext>
            </a:extLst>
          </p:cNvPr>
          <p:cNvPicPr>
            <a:picLocks noChangeAspect="1"/>
          </p:cNvPicPr>
          <p:nvPr/>
        </p:nvPicPr>
        <p:blipFill>
          <a:blip r:embed="rId2"/>
          <a:stretch>
            <a:fillRect/>
          </a:stretch>
        </p:blipFill>
        <p:spPr>
          <a:xfrm>
            <a:off x="104383" y="684250"/>
            <a:ext cx="10061450" cy="5311035"/>
          </a:xfrm>
          <a:prstGeom prst="rect">
            <a:avLst/>
          </a:prstGeom>
        </p:spPr>
      </p:pic>
      <p:sp>
        <p:nvSpPr>
          <p:cNvPr id="5" name="TextBox 4">
            <a:extLst>
              <a:ext uri="{FF2B5EF4-FFF2-40B4-BE49-F238E27FC236}">
                <a16:creationId xmlns:a16="http://schemas.microsoft.com/office/drawing/2014/main" id="{B0CDE696-C6F5-5643-0E18-FA0F4F6D747D}"/>
              </a:ext>
            </a:extLst>
          </p:cNvPr>
          <p:cNvSpPr txBox="1"/>
          <p:nvPr/>
        </p:nvSpPr>
        <p:spPr>
          <a:xfrm>
            <a:off x="10165833" y="1816274"/>
            <a:ext cx="1851789" cy="3046988"/>
          </a:xfrm>
          <a:prstGeom prst="rect">
            <a:avLst/>
          </a:prstGeom>
          <a:noFill/>
        </p:spPr>
        <p:txBody>
          <a:bodyPr wrap="none" rtlCol="0">
            <a:spAutoFit/>
          </a:bodyPr>
          <a:lstStyle/>
          <a:p>
            <a:r>
              <a:rPr lang="en-US" sz="2400" b="1" dirty="0"/>
              <a:t>Runoff </a:t>
            </a:r>
          </a:p>
          <a:p>
            <a:r>
              <a:rPr lang="en-US" sz="2400" b="1" dirty="0"/>
              <a:t>Forecast</a:t>
            </a:r>
          </a:p>
          <a:p>
            <a:r>
              <a:rPr lang="en-US" sz="2400" b="1" dirty="0"/>
              <a:t>In Scenario:</a:t>
            </a:r>
          </a:p>
          <a:p>
            <a:endParaRPr lang="en-US" sz="2400" b="1" dirty="0"/>
          </a:p>
          <a:p>
            <a:r>
              <a:rPr lang="en-US" sz="2400" b="1" dirty="0"/>
              <a:t>A –  6 </a:t>
            </a:r>
            <a:r>
              <a:rPr lang="en-US" sz="2400" b="1" dirty="0" err="1"/>
              <a:t>hr</a:t>
            </a:r>
            <a:endParaRPr lang="en-US" sz="2400" b="1" dirty="0"/>
          </a:p>
          <a:p>
            <a:r>
              <a:rPr lang="en-US" sz="2400" b="1" dirty="0"/>
              <a:t>B –  24 </a:t>
            </a:r>
            <a:r>
              <a:rPr lang="en-US" sz="2400" b="1" dirty="0" err="1"/>
              <a:t>hr</a:t>
            </a:r>
            <a:endParaRPr lang="en-US" sz="2400" b="1" dirty="0"/>
          </a:p>
          <a:p>
            <a:r>
              <a:rPr lang="en-US" sz="2400" b="1" dirty="0"/>
              <a:t>C – 72 </a:t>
            </a:r>
            <a:r>
              <a:rPr lang="en-US" sz="2400" b="1" dirty="0" err="1"/>
              <a:t>hr</a:t>
            </a:r>
            <a:r>
              <a:rPr lang="en-US" sz="2400" b="1" dirty="0"/>
              <a:t> </a:t>
            </a:r>
          </a:p>
          <a:p>
            <a:endParaRPr lang="en-IN" sz="2400" b="1" dirty="0"/>
          </a:p>
        </p:txBody>
      </p:sp>
      <p:sp>
        <p:nvSpPr>
          <p:cNvPr id="6" name="Rectangle 2">
            <a:extLst>
              <a:ext uri="{FF2B5EF4-FFF2-40B4-BE49-F238E27FC236}">
                <a16:creationId xmlns:a16="http://schemas.microsoft.com/office/drawing/2014/main" id="{CD785980-6A99-FD3E-F4E4-382A69A1FE82}"/>
              </a:ext>
            </a:extLst>
          </p:cNvPr>
          <p:cNvSpPr>
            <a:spLocks noGrp="1" noChangeArrowheads="1"/>
          </p:cNvSpPr>
          <p:nvPr>
            <p:ph type="title"/>
          </p:nvPr>
        </p:nvSpPr>
        <p:spPr>
          <a:xfrm>
            <a:off x="-56439" y="118996"/>
            <a:ext cx="11148166" cy="457200"/>
          </a:xfrm>
        </p:spPr>
        <p:txBody>
          <a:bodyPr>
            <a:normAutofit fontScale="90000"/>
          </a:bodyPr>
          <a:lstStyle/>
          <a:p>
            <a:pPr algn="ctr">
              <a:defRPr/>
            </a:pPr>
            <a:r>
              <a:rPr lang="en-US" altLang="zh-CN" sz="3200" b="1" dirty="0">
                <a:latin typeface="Arial" panose="020B0604020202020204" pitchFamily="34" charset="0"/>
                <a:ea typeface="宋体" pitchFamily="2" charset="-122"/>
                <a:cs typeface="Arial" panose="020B0604020202020204" pitchFamily="34" charset="0"/>
              </a:rPr>
              <a:t>Final Results of Scenarios A, B and C (hist. </a:t>
            </a:r>
            <a:r>
              <a:rPr lang="en-US" altLang="zh-CN" sz="3200" b="1" dirty="0" err="1">
                <a:latin typeface="Arial" panose="020B0604020202020204" pitchFamily="34" charset="0"/>
                <a:ea typeface="宋体" pitchFamily="2" charset="-122"/>
                <a:cs typeface="Arial" panose="020B0604020202020204" pitchFamily="34" charset="0"/>
              </a:rPr>
              <a:t>Qp</a:t>
            </a:r>
            <a:r>
              <a:rPr lang="en-US" altLang="zh-CN" sz="3200" b="1" dirty="0">
                <a:latin typeface="Arial" panose="020B0604020202020204" pitchFamily="34" charset="0"/>
                <a:ea typeface="宋体" pitchFamily="2" charset="-122"/>
                <a:cs typeface="Arial" panose="020B0604020202020204" pitchFamily="34" charset="0"/>
              </a:rPr>
              <a:t> &gt;16,000 m3/s)</a:t>
            </a:r>
          </a:p>
        </p:txBody>
      </p:sp>
    </p:spTree>
    <p:extLst>
      <p:ext uri="{BB962C8B-B14F-4D97-AF65-F5344CB8AC3E}">
        <p14:creationId xmlns:p14="http://schemas.microsoft.com/office/powerpoint/2010/main" val="107920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FEAE5739-146B-2B7F-58B0-2D1BE923E4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 y="0"/>
            <a:ext cx="12190025" cy="6858000"/>
          </a:xfrm>
          <a:prstGeom prst="rect">
            <a:avLst/>
          </a:prstGeom>
        </p:spPr>
      </p:pic>
      <p:sp>
        <p:nvSpPr>
          <p:cNvPr id="2" name="Title 1">
            <a:extLst>
              <a:ext uri="{FF2B5EF4-FFF2-40B4-BE49-F238E27FC236}">
                <a16:creationId xmlns:a16="http://schemas.microsoft.com/office/drawing/2014/main" id="{D390EF99-F0C4-DEDA-43AC-3A2AD79D7736}"/>
              </a:ext>
            </a:extLst>
          </p:cNvPr>
          <p:cNvSpPr>
            <a:spLocks noGrp="1"/>
          </p:cNvSpPr>
          <p:nvPr>
            <p:ph type="title"/>
          </p:nvPr>
        </p:nvSpPr>
        <p:spPr>
          <a:xfrm>
            <a:off x="838200" y="2766218"/>
            <a:ext cx="10515600" cy="1325563"/>
          </a:xfrm>
        </p:spPr>
        <p:txBody>
          <a:bodyPr>
            <a:normAutofit/>
          </a:bodyPr>
          <a:lstStyle/>
          <a:p>
            <a:pPr algn="ctr"/>
            <a:r>
              <a:rPr lang="en-IN" sz="5400" b="1" dirty="0">
                <a:solidFill>
                  <a:schemeClr val="bg1"/>
                </a:solidFill>
              </a:rPr>
              <a:t>THANK YOU</a:t>
            </a:r>
          </a:p>
        </p:txBody>
      </p:sp>
    </p:spTree>
    <p:extLst>
      <p:ext uri="{BB962C8B-B14F-4D97-AF65-F5344CB8AC3E}">
        <p14:creationId xmlns:p14="http://schemas.microsoft.com/office/powerpoint/2010/main" val="91486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246360-63C5-B591-C44B-A35200BAF115}"/>
              </a:ext>
            </a:extLst>
          </p:cNvPr>
          <p:cNvSpPr>
            <a:spLocks noGrp="1"/>
          </p:cNvSpPr>
          <p:nvPr>
            <p:ph type="sldNum" sz="quarter" idx="12"/>
          </p:nvPr>
        </p:nvSpPr>
        <p:spPr/>
        <p:txBody>
          <a:bodyPr/>
          <a:lstStyle/>
          <a:p>
            <a:fld id="{7862FBD6-BA06-4B5F-A1CB-B54F892CF817}" type="slidenum">
              <a:rPr lang="en-US" altLang="en-US" smtClean="0"/>
              <a:pPr/>
              <a:t>2</a:t>
            </a:fld>
            <a:endParaRPr lang="en-US" altLang="en-US" dirty="0"/>
          </a:p>
        </p:txBody>
      </p:sp>
      <p:sp>
        <p:nvSpPr>
          <p:cNvPr id="4" name="Rectangle 2">
            <a:extLst>
              <a:ext uri="{FF2B5EF4-FFF2-40B4-BE49-F238E27FC236}">
                <a16:creationId xmlns:a16="http://schemas.microsoft.com/office/drawing/2014/main" id="{7794967B-6A06-67E4-92CD-FB1B57E8F1F0}"/>
              </a:ext>
            </a:extLst>
          </p:cNvPr>
          <p:cNvSpPr txBox="1">
            <a:spLocks noChangeArrowheads="1"/>
          </p:cNvSpPr>
          <p:nvPr/>
        </p:nvSpPr>
        <p:spPr bwMode="auto">
          <a:xfrm>
            <a:off x="3492436" y="244604"/>
            <a:ext cx="538410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n-US" altLang="zh-CN" sz="3600" b="1" dirty="0">
                <a:latin typeface="Arial" panose="020B0604020202020204" pitchFamily="34" charset="0"/>
                <a:ea typeface="宋体" pitchFamily="2" charset="-122"/>
                <a:cs typeface="Arial" panose="020B0604020202020204" pitchFamily="34" charset="0"/>
              </a:rPr>
              <a:t>Presentation  Layout</a:t>
            </a:r>
          </a:p>
        </p:txBody>
      </p:sp>
      <p:sp>
        <p:nvSpPr>
          <p:cNvPr id="5" name="TextBox 4">
            <a:extLst>
              <a:ext uri="{FF2B5EF4-FFF2-40B4-BE49-F238E27FC236}">
                <a16:creationId xmlns:a16="http://schemas.microsoft.com/office/drawing/2014/main" id="{7965AAE2-F00F-F66F-A214-C2C63F03BF75}"/>
              </a:ext>
            </a:extLst>
          </p:cNvPr>
          <p:cNvSpPr txBox="1"/>
          <p:nvPr/>
        </p:nvSpPr>
        <p:spPr>
          <a:xfrm>
            <a:off x="644012" y="1229639"/>
            <a:ext cx="10903975" cy="5016758"/>
          </a:xfrm>
          <a:prstGeom prst="rect">
            <a:avLst/>
          </a:prstGeom>
          <a:noFill/>
        </p:spPr>
        <p:txBody>
          <a:bodyPr wrap="square" rtlCol="0">
            <a:spAutoFit/>
          </a:bodyPr>
          <a:lstStyle/>
          <a:p>
            <a:pPr marL="514350" indent="-514350">
              <a:buFont typeface="+mj-lt"/>
              <a:buAutoNum type="arabicPeriod"/>
            </a:pPr>
            <a:r>
              <a:rPr lang="en-US" sz="3200" b="1" dirty="0"/>
              <a:t>Standard Flood Routing -  how we do it and why?</a:t>
            </a:r>
          </a:p>
          <a:p>
            <a:pPr marL="514350" indent="-514350">
              <a:buFont typeface="+mj-lt"/>
              <a:buAutoNum type="arabicPeriod"/>
            </a:pPr>
            <a:r>
              <a:rPr lang="en-US" sz="3200" b="1" dirty="0"/>
              <a:t>Using Linear Programming as an alternative</a:t>
            </a:r>
          </a:p>
          <a:p>
            <a:pPr marL="514350" indent="-514350">
              <a:buFont typeface="+mj-lt"/>
              <a:buAutoNum type="arabicPeriod"/>
            </a:pPr>
            <a:r>
              <a:rPr lang="en-US" sz="3200" b="1" dirty="0"/>
              <a:t>Various Goals of reservoir management during floods:</a:t>
            </a:r>
          </a:p>
          <a:p>
            <a:pPr marL="914400" lvl="1" indent="-457200">
              <a:buFont typeface="Wingdings" panose="05000000000000000000" pitchFamily="2" charset="2"/>
              <a:buChar char="Ø"/>
            </a:pPr>
            <a:r>
              <a:rPr lang="en-US" sz="3200" b="1" dirty="0"/>
              <a:t>Dam and spillway safety</a:t>
            </a:r>
          </a:p>
          <a:p>
            <a:pPr marL="914400" lvl="1" indent="-457200">
              <a:buFont typeface="Wingdings" panose="05000000000000000000" pitchFamily="2" charset="2"/>
              <a:buChar char="Ø"/>
            </a:pPr>
            <a:r>
              <a:rPr lang="en-US" sz="3200" b="1" dirty="0"/>
              <a:t>Downstream Damage</a:t>
            </a:r>
          </a:p>
          <a:p>
            <a:pPr marL="514350" indent="-514350">
              <a:buFont typeface="+mj-lt"/>
              <a:buAutoNum type="arabicPeriod" startAt="4"/>
            </a:pPr>
            <a:r>
              <a:rPr lang="en-US" sz="3200" b="1" dirty="0"/>
              <a:t>Benefits: a faster science-based action in emergencies that can be compared to historic outcomes</a:t>
            </a:r>
          </a:p>
          <a:p>
            <a:pPr marL="514350" indent="-514350">
              <a:buFont typeface="+mj-lt"/>
              <a:buAutoNum type="arabicPeriod" startAt="4"/>
            </a:pPr>
            <a:r>
              <a:rPr lang="en-US" sz="3200" b="1" dirty="0"/>
              <a:t>Future outlook  -- a two-pronged approach: A DSS based on combined flood forecast and reservoir management based on optimization </a:t>
            </a:r>
            <a:endParaRPr lang="en-CA" sz="3200" b="1" dirty="0"/>
          </a:p>
        </p:txBody>
      </p:sp>
    </p:spTree>
    <p:extLst>
      <p:ext uri="{BB962C8B-B14F-4D97-AF65-F5344CB8AC3E}">
        <p14:creationId xmlns:p14="http://schemas.microsoft.com/office/powerpoint/2010/main" val="71351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3289883" y="102810"/>
            <a:ext cx="4889613" cy="457200"/>
          </a:xfrm>
        </p:spPr>
        <p:txBody>
          <a:bodyPr>
            <a:normAutofit fontScale="90000"/>
          </a:bodyPr>
          <a:lstStyle/>
          <a:p>
            <a:pPr>
              <a:defRPr/>
            </a:pPr>
            <a:r>
              <a:rPr lang="en-US" altLang="zh-CN" sz="3200" b="1" dirty="0">
                <a:latin typeface="Arial" panose="020B0604020202020204" pitchFamily="34" charset="0"/>
                <a:ea typeface="宋体" pitchFamily="2" charset="-122"/>
                <a:cs typeface="Arial" panose="020B0604020202020204" pitchFamily="34" charset="0"/>
              </a:rPr>
              <a:t>Standard Flood Routing</a:t>
            </a:r>
          </a:p>
        </p:txBody>
      </p:sp>
      <p:sp>
        <p:nvSpPr>
          <p:cNvPr id="2" name="TextBox 1">
            <a:extLst>
              <a:ext uri="{FF2B5EF4-FFF2-40B4-BE49-F238E27FC236}">
                <a16:creationId xmlns:a16="http://schemas.microsoft.com/office/drawing/2014/main" id="{EEC1431C-5CAB-06CD-C192-84C0D2F81492}"/>
              </a:ext>
            </a:extLst>
          </p:cNvPr>
          <p:cNvSpPr txBox="1"/>
          <p:nvPr/>
        </p:nvSpPr>
        <p:spPr>
          <a:xfrm>
            <a:off x="1343214" y="710965"/>
            <a:ext cx="9258166" cy="523220"/>
          </a:xfrm>
          <a:prstGeom prst="rect">
            <a:avLst/>
          </a:prstGeom>
          <a:noFill/>
        </p:spPr>
        <p:txBody>
          <a:bodyPr wrap="square">
            <a:spAutoFit/>
          </a:bodyPr>
          <a:lstStyle/>
          <a:p>
            <a:r>
              <a:rPr lang="en-CA" sz="2800" b="1" dirty="0">
                <a:latin typeface="Arial" panose="020B0604020202020204" pitchFamily="34" charset="0"/>
                <a:cs typeface="Arial" panose="020B0604020202020204" pitchFamily="34" charset="0"/>
              </a:rPr>
              <a:t>Requires solving the following differential equation: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1BD7379-6D9F-DA9D-288F-AF70CA44EA36}"/>
                  </a:ext>
                </a:extLst>
              </p:cNvPr>
              <p:cNvSpPr txBox="1"/>
              <p:nvPr/>
            </p:nvSpPr>
            <p:spPr>
              <a:xfrm>
                <a:off x="3103845" y="1911589"/>
                <a:ext cx="5984309" cy="1284262"/>
              </a:xfrm>
              <a:prstGeom prst="rect">
                <a:avLst/>
              </a:prstGeom>
              <a:noFill/>
            </p:spPr>
            <p:txBody>
              <a:bodyPr wrap="square">
                <a:spAutoFit/>
              </a:bodyPr>
              <a:lstStyle/>
              <a:p>
                <a14:m>
                  <m:oMath xmlns:m="http://schemas.openxmlformats.org/officeDocument/2006/math">
                    <m:f>
                      <m:fPr>
                        <m:ctrlPr>
                          <a:rPr lang="en-IN" sz="3200" i="1" smtClean="0">
                            <a:effectLst/>
                            <a:latin typeface="Cambria Math" panose="02040503050406030204" pitchFamily="18" charset="0"/>
                          </a:rPr>
                        </m:ctrlPr>
                      </m:fPr>
                      <m:num>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𝐼</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r>
                              <a:rPr lang="en-IN" sz="3200" i="1">
                                <a:effectLst/>
                                <a:latin typeface="Cambria Math" panose="02040503050406030204" pitchFamily="18" charset="0"/>
                                <a:ea typeface="Aptos" panose="020B0004020202020204" pitchFamily="34" charset="0"/>
                                <a:cs typeface="Times New Roman" panose="02020603050405020304" pitchFamily="18" charset="0"/>
                              </a:rPr>
                              <m:t>+1</m:t>
                            </m:r>
                          </m:sub>
                        </m:sSub>
                        <m:r>
                          <a:rPr lang="en-IN" sz="3200" i="1">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𝐼</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sub>
                        </m:sSub>
                      </m:num>
                      <m:den>
                        <m:r>
                          <a:rPr lang="en-IN" sz="3200" i="1">
                            <a:effectLst/>
                            <a:latin typeface="Cambria Math" panose="02040503050406030204" pitchFamily="18" charset="0"/>
                            <a:ea typeface="Aptos" panose="020B0004020202020204" pitchFamily="34" charset="0"/>
                            <a:cs typeface="Times New Roman" panose="02020603050405020304" pitchFamily="18" charset="0"/>
                          </a:rPr>
                          <m:t>2</m:t>
                        </m:r>
                      </m:den>
                    </m:f>
                    <m:r>
                      <a:rPr lang="en-IN" sz="3200" i="1">
                        <a:effectLst/>
                        <a:latin typeface="Cambria Math" panose="02040503050406030204" pitchFamily="18" charset="0"/>
                        <a:ea typeface="Aptos" panose="020B0004020202020204" pitchFamily="34" charset="0"/>
                        <a:cs typeface="Times New Roman" panose="02020603050405020304" pitchFamily="18" charset="0"/>
                      </a:rPr>
                      <m:t>∆</m:t>
                    </m:r>
                    <m:r>
                      <a:rPr lang="en-IN" sz="3200" i="1">
                        <a:effectLst/>
                        <a:latin typeface="Cambria Math" panose="02040503050406030204" pitchFamily="18" charset="0"/>
                        <a:ea typeface="Aptos" panose="020B0004020202020204" pitchFamily="34" charset="0"/>
                        <a:cs typeface="Times New Roman" panose="02020603050405020304" pitchFamily="18" charset="0"/>
                      </a:rPr>
                      <m:t>𝑡</m:t>
                    </m:r>
                    <m:r>
                      <a:rPr lang="en-IN" sz="3200" i="1">
                        <a:effectLst/>
                        <a:latin typeface="Cambria Math" panose="02040503050406030204" pitchFamily="18" charset="0"/>
                        <a:ea typeface="Aptos" panose="020B0004020202020204" pitchFamily="34" charset="0"/>
                        <a:cs typeface="Times New Roman" panose="02020603050405020304" pitchFamily="18" charset="0"/>
                      </a:rPr>
                      <m:t>−</m:t>
                    </m:r>
                    <m:f>
                      <m:fPr>
                        <m:ctrlPr>
                          <a:rPr lang="en-IN" sz="3200" i="1">
                            <a:effectLst/>
                            <a:latin typeface="Cambria Math" panose="02040503050406030204" pitchFamily="18" charset="0"/>
                          </a:rPr>
                        </m:ctrlPr>
                      </m:fPr>
                      <m:num>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𝑄</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r>
                              <a:rPr lang="en-IN" sz="3200" i="1">
                                <a:effectLst/>
                                <a:latin typeface="Cambria Math" panose="02040503050406030204" pitchFamily="18" charset="0"/>
                                <a:ea typeface="Aptos" panose="020B0004020202020204" pitchFamily="34" charset="0"/>
                                <a:cs typeface="Times New Roman" panose="02020603050405020304" pitchFamily="18" charset="0"/>
                              </a:rPr>
                              <m:t>+1</m:t>
                            </m:r>
                          </m:sub>
                        </m:sSub>
                        <m:r>
                          <a:rPr lang="en-IN" sz="3200" i="1">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𝑄</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sub>
                        </m:sSub>
                      </m:num>
                      <m:den>
                        <m:r>
                          <a:rPr lang="en-IN" sz="3200" i="1">
                            <a:effectLst/>
                            <a:latin typeface="Cambria Math" panose="02040503050406030204" pitchFamily="18" charset="0"/>
                            <a:ea typeface="Aptos" panose="020B0004020202020204" pitchFamily="34" charset="0"/>
                            <a:cs typeface="Times New Roman" panose="02020603050405020304" pitchFamily="18" charset="0"/>
                          </a:rPr>
                          <m:t>2</m:t>
                        </m:r>
                      </m:den>
                    </m:f>
                    <m:r>
                      <a:rPr lang="en-IN" sz="3200" i="1">
                        <a:effectLst/>
                        <a:latin typeface="Cambria Math" panose="02040503050406030204" pitchFamily="18" charset="0"/>
                        <a:ea typeface="Aptos" panose="020B0004020202020204" pitchFamily="34" charset="0"/>
                        <a:cs typeface="Times New Roman" panose="02020603050405020304" pitchFamily="18" charset="0"/>
                      </a:rPr>
                      <m:t>∆</m:t>
                    </m:r>
                    <m:r>
                      <a:rPr lang="en-IN" sz="3200" i="1">
                        <a:effectLst/>
                        <a:latin typeface="Cambria Math" panose="02040503050406030204" pitchFamily="18" charset="0"/>
                        <a:ea typeface="Aptos" panose="020B0004020202020204" pitchFamily="34" charset="0"/>
                        <a:cs typeface="Times New Roman" panose="02020603050405020304" pitchFamily="18" charset="0"/>
                      </a:rPr>
                      <m:t>𝑡</m:t>
                    </m:r>
                    <m:r>
                      <a:rPr lang="en-IN" sz="3200" i="1">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𝑆</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r>
                          <a:rPr lang="en-IN" sz="3200" i="1">
                            <a:effectLst/>
                            <a:latin typeface="Cambria Math" panose="02040503050406030204" pitchFamily="18" charset="0"/>
                            <a:ea typeface="Aptos" panose="020B0004020202020204" pitchFamily="34" charset="0"/>
                            <a:cs typeface="Times New Roman" panose="02020603050405020304" pitchFamily="18" charset="0"/>
                          </a:rPr>
                          <m:t>+1</m:t>
                        </m:r>
                      </m:sub>
                    </m:sSub>
                    <m:r>
                      <a:rPr lang="en-IN" sz="3200" i="1">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𝑆</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sub>
                    </m:sSub>
                  </m:oMath>
                </a14:m>
                <a:r>
                  <a:rPr lang="en-IN" sz="3200" dirty="0">
                    <a:effectLst/>
                    <a:latin typeface="Aptos" panose="020B0004020202020204" pitchFamily="34" charset="0"/>
                    <a:ea typeface="Aptos" panose="020B0004020202020204" pitchFamily="34" charset="0"/>
                    <a:cs typeface="Times New Roman" panose="02020603050405020304" pitchFamily="18" charset="0"/>
                  </a:rPr>
                  <a:t>	</a:t>
                </a:r>
                <a:endParaRPr lang="en-IN" sz="3200" dirty="0"/>
              </a:p>
            </p:txBody>
          </p:sp>
        </mc:Choice>
        <mc:Fallback>
          <p:sp>
            <p:nvSpPr>
              <p:cNvPr id="6" name="TextBox 5">
                <a:extLst>
                  <a:ext uri="{FF2B5EF4-FFF2-40B4-BE49-F238E27FC236}">
                    <a16:creationId xmlns:a16="http://schemas.microsoft.com/office/drawing/2014/main" id="{E1BD7379-6D9F-DA9D-288F-AF70CA44EA36}"/>
                  </a:ext>
                </a:extLst>
              </p:cNvPr>
              <p:cNvSpPr txBox="1">
                <a:spLocks noRot="1" noChangeAspect="1" noMove="1" noResize="1" noEditPoints="1" noAdjustHandles="1" noChangeArrowheads="1" noChangeShapeType="1" noTextEdit="1"/>
              </p:cNvSpPr>
              <p:nvPr/>
            </p:nvSpPr>
            <p:spPr>
              <a:xfrm>
                <a:off x="3103845" y="1911589"/>
                <a:ext cx="5984309" cy="1284262"/>
              </a:xfrm>
              <a:prstGeom prst="rect">
                <a:avLst/>
              </a:prstGeom>
              <a:blipFill>
                <a:blip r:embed="rId2"/>
                <a:stretch>
                  <a:fillRect/>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DF78FD43-0872-122B-013D-96AAC0B9AE3A}"/>
              </a:ext>
            </a:extLst>
          </p:cNvPr>
          <p:cNvSpPr txBox="1"/>
          <p:nvPr/>
        </p:nvSpPr>
        <p:spPr>
          <a:xfrm>
            <a:off x="1466916" y="2934241"/>
            <a:ext cx="9530936" cy="1384995"/>
          </a:xfrm>
          <a:prstGeom prst="rect">
            <a:avLst/>
          </a:prstGeom>
          <a:noFill/>
        </p:spPr>
        <p:txBody>
          <a:bodyPr wrap="square">
            <a:spAutoFit/>
          </a:bodyPr>
          <a:lstStyle/>
          <a:p>
            <a:r>
              <a:rPr lang="en-CA" sz="2800" b="1" dirty="0">
                <a:latin typeface="Arial" panose="020B0604020202020204" pitchFamily="34" charset="0"/>
                <a:cs typeface="Arial" panose="020B0604020202020204" pitchFamily="34" charset="0"/>
              </a:rPr>
              <a:t>Various iterative schemes were proposed.  The Modified Pulse method puts all known on the left side and all unknowns on the right side of the equation:</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B5D32C3-F6B6-9DED-F51D-805C263CFC38}"/>
                  </a:ext>
                </a:extLst>
              </p:cNvPr>
              <p:cNvSpPr txBox="1"/>
              <p:nvPr/>
            </p:nvSpPr>
            <p:spPr>
              <a:xfrm>
                <a:off x="2469878" y="4634602"/>
                <a:ext cx="7525011" cy="829330"/>
              </a:xfrm>
              <a:prstGeom prst="rect">
                <a:avLst/>
              </a:prstGeom>
              <a:noFill/>
            </p:spPr>
            <p:txBody>
              <a:bodyPr wrap="square">
                <a:spAutoFit/>
              </a:bodyPr>
              <a:lstStyle/>
              <a:p>
                <a14:m>
                  <m:oMath xmlns:m="http://schemas.openxmlformats.org/officeDocument/2006/math">
                    <m:f>
                      <m:fPr>
                        <m:ctrlPr>
                          <a:rPr lang="en-IN" sz="3200" i="1" smtClean="0">
                            <a:effectLst/>
                            <a:latin typeface="Cambria Math" panose="02040503050406030204" pitchFamily="18" charset="0"/>
                          </a:rPr>
                        </m:ctrlPr>
                      </m:fPr>
                      <m:num>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𝐼</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r>
                              <a:rPr lang="en-IN" sz="3200" i="1">
                                <a:effectLst/>
                                <a:latin typeface="Cambria Math" panose="02040503050406030204" pitchFamily="18" charset="0"/>
                                <a:ea typeface="Aptos" panose="020B0004020202020204" pitchFamily="34" charset="0"/>
                                <a:cs typeface="Times New Roman" panose="02020603050405020304" pitchFamily="18" charset="0"/>
                              </a:rPr>
                              <m:t>+1</m:t>
                            </m:r>
                          </m:sub>
                        </m:sSub>
                        <m:r>
                          <a:rPr lang="en-IN" sz="3200" i="1">
                            <a:effectLst/>
                            <a:latin typeface="Cambria Math" panose="02040503050406030204" pitchFamily="18" charset="0"/>
                            <a:ea typeface="Aptos" panose="020B0004020202020204" pitchFamily="34" charset="0"/>
                            <a:cs typeface="Times New Roman" panose="02020603050405020304" pitchFamily="18" charset="0"/>
                          </a:rPr>
                          <m:t>+</m:t>
                        </m:r>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𝐼</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sub>
                        </m:sSub>
                      </m:num>
                      <m:den>
                        <m:r>
                          <a:rPr lang="en-IN" sz="3200" i="1">
                            <a:effectLst/>
                            <a:latin typeface="Cambria Math" panose="02040503050406030204" pitchFamily="18" charset="0"/>
                            <a:ea typeface="Aptos" panose="020B0004020202020204" pitchFamily="34" charset="0"/>
                            <a:cs typeface="Times New Roman" panose="02020603050405020304" pitchFamily="18" charset="0"/>
                          </a:rPr>
                          <m:t>2</m:t>
                        </m:r>
                      </m:den>
                    </m:f>
                    <m:r>
                      <a:rPr lang="en-IN" sz="3200" i="1">
                        <a:effectLst/>
                        <a:latin typeface="Cambria Math" panose="02040503050406030204" pitchFamily="18" charset="0"/>
                        <a:ea typeface="Aptos" panose="020B0004020202020204" pitchFamily="34" charset="0"/>
                        <a:cs typeface="Times New Roman" panose="02020603050405020304" pitchFamily="18" charset="0"/>
                      </a:rPr>
                      <m:t>∆</m:t>
                    </m:r>
                    <m:r>
                      <a:rPr lang="en-IN" sz="3200" i="1">
                        <a:effectLst/>
                        <a:latin typeface="Cambria Math" panose="02040503050406030204" pitchFamily="18" charset="0"/>
                        <a:ea typeface="Aptos" panose="020B0004020202020204" pitchFamily="34" charset="0"/>
                        <a:cs typeface="Times New Roman" panose="02020603050405020304" pitchFamily="18" charset="0"/>
                      </a:rPr>
                      <m:t>𝑡</m:t>
                    </m:r>
                    <m:r>
                      <a:rPr lang="en-IN" sz="3200" i="1">
                        <a:effectLst/>
                        <a:latin typeface="Cambria Math" panose="02040503050406030204" pitchFamily="18" charset="0"/>
                        <a:ea typeface="Aptos" panose="020B0004020202020204" pitchFamily="34" charset="0"/>
                        <a:cs typeface="Times New Roman" panose="02020603050405020304" pitchFamily="18" charset="0"/>
                      </a:rPr>
                      <m:t>+</m:t>
                    </m:r>
                    <m:d>
                      <m:dPr>
                        <m:ctrlPr>
                          <a:rPr lang="en-IN" sz="3200" i="1">
                            <a:effectLst/>
                            <a:latin typeface="Cambria Math" panose="02040503050406030204" pitchFamily="18" charset="0"/>
                          </a:rPr>
                        </m:ctrlPr>
                      </m:dPr>
                      <m:e>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𝑆</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sub>
                        </m:sSub>
                        <m:r>
                          <a:rPr lang="en-IN" sz="3200" i="1">
                            <a:effectLst/>
                            <a:latin typeface="Cambria Math" panose="02040503050406030204" pitchFamily="18" charset="0"/>
                            <a:ea typeface="Aptos" panose="020B0004020202020204" pitchFamily="34" charset="0"/>
                            <a:cs typeface="Times New Roman" panose="02020603050405020304" pitchFamily="18" charset="0"/>
                          </a:rPr>
                          <m:t>−</m:t>
                        </m:r>
                        <m:f>
                          <m:fPr>
                            <m:ctrlPr>
                              <a:rPr lang="en-IN" sz="3200" i="1">
                                <a:effectLst/>
                                <a:latin typeface="Cambria Math" panose="02040503050406030204" pitchFamily="18" charset="0"/>
                              </a:rPr>
                            </m:ctrlPr>
                          </m:fPr>
                          <m:num>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𝑄</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sub>
                            </m:sSub>
                          </m:num>
                          <m:den>
                            <m:r>
                              <a:rPr lang="en-IN" sz="3200" i="1">
                                <a:effectLst/>
                                <a:latin typeface="Cambria Math" panose="02040503050406030204" pitchFamily="18" charset="0"/>
                                <a:ea typeface="Aptos" panose="020B0004020202020204" pitchFamily="34" charset="0"/>
                                <a:cs typeface="Times New Roman" panose="02020603050405020304" pitchFamily="18" charset="0"/>
                              </a:rPr>
                              <m:t>2</m:t>
                            </m:r>
                          </m:den>
                        </m:f>
                        <m:r>
                          <a:rPr lang="en-IN" sz="3200" i="1">
                            <a:effectLst/>
                            <a:latin typeface="Cambria Math" panose="02040503050406030204" pitchFamily="18" charset="0"/>
                            <a:ea typeface="Aptos" panose="020B0004020202020204" pitchFamily="34" charset="0"/>
                            <a:cs typeface="Times New Roman" panose="02020603050405020304" pitchFamily="18" charset="0"/>
                          </a:rPr>
                          <m:t>∆</m:t>
                        </m:r>
                        <m:r>
                          <a:rPr lang="en-IN" sz="3200" i="1">
                            <a:effectLst/>
                            <a:latin typeface="Cambria Math" panose="02040503050406030204" pitchFamily="18" charset="0"/>
                            <a:ea typeface="Aptos" panose="020B0004020202020204" pitchFamily="34" charset="0"/>
                            <a:cs typeface="Times New Roman" panose="02020603050405020304" pitchFamily="18" charset="0"/>
                          </a:rPr>
                          <m:t>𝑡</m:t>
                        </m:r>
                      </m:e>
                    </m:d>
                    <m:r>
                      <a:rPr lang="en-IN" sz="3200" i="1">
                        <a:effectLst/>
                        <a:latin typeface="Cambria Math" panose="02040503050406030204" pitchFamily="18" charset="0"/>
                        <a:ea typeface="Aptos" panose="020B0004020202020204" pitchFamily="34" charset="0"/>
                        <a:cs typeface="Times New Roman" panose="02020603050405020304" pitchFamily="18" charset="0"/>
                      </a:rPr>
                      <m:t>=</m:t>
                    </m:r>
                    <m:d>
                      <m:dPr>
                        <m:ctrlPr>
                          <a:rPr lang="en-IN" sz="3200" i="1">
                            <a:effectLst/>
                            <a:latin typeface="Cambria Math" panose="02040503050406030204" pitchFamily="18" charset="0"/>
                          </a:rPr>
                        </m:ctrlPr>
                      </m:dPr>
                      <m:e>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𝑆</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r>
                              <a:rPr lang="en-IN" sz="3200" i="1">
                                <a:effectLst/>
                                <a:latin typeface="Cambria Math" panose="02040503050406030204" pitchFamily="18" charset="0"/>
                                <a:ea typeface="Aptos" panose="020B0004020202020204" pitchFamily="34" charset="0"/>
                                <a:cs typeface="Times New Roman" panose="02020603050405020304" pitchFamily="18" charset="0"/>
                              </a:rPr>
                              <m:t>+1</m:t>
                            </m:r>
                          </m:sub>
                        </m:sSub>
                        <m:r>
                          <a:rPr lang="en-IN" sz="3200" i="1">
                            <a:effectLst/>
                            <a:latin typeface="Cambria Math" panose="02040503050406030204" pitchFamily="18" charset="0"/>
                            <a:ea typeface="Aptos" panose="020B0004020202020204" pitchFamily="34" charset="0"/>
                            <a:cs typeface="Times New Roman" panose="02020603050405020304" pitchFamily="18" charset="0"/>
                          </a:rPr>
                          <m:t>+</m:t>
                        </m:r>
                        <m:f>
                          <m:fPr>
                            <m:ctrlPr>
                              <a:rPr lang="en-IN" sz="3200" i="1">
                                <a:effectLst/>
                                <a:latin typeface="Cambria Math" panose="02040503050406030204" pitchFamily="18" charset="0"/>
                              </a:rPr>
                            </m:ctrlPr>
                          </m:fPr>
                          <m:num>
                            <m:sSub>
                              <m:sSubPr>
                                <m:ctrlPr>
                                  <a:rPr lang="en-IN" sz="3200" i="1">
                                    <a:effectLst/>
                                    <a:latin typeface="Cambria Math" panose="02040503050406030204" pitchFamily="18" charset="0"/>
                                  </a:rPr>
                                </m:ctrlPr>
                              </m:sSubPr>
                              <m:e>
                                <m:r>
                                  <a:rPr lang="en-IN" sz="3200" i="1">
                                    <a:effectLst/>
                                    <a:latin typeface="Cambria Math" panose="02040503050406030204" pitchFamily="18" charset="0"/>
                                    <a:ea typeface="Aptos" panose="020B0004020202020204" pitchFamily="34" charset="0"/>
                                    <a:cs typeface="Times New Roman" panose="02020603050405020304" pitchFamily="18" charset="0"/>
                                  </a:rPr>
                                  <m:t>𝑄</m:t>
                                </m:r>
                              </m:e>
                              <m:sub>
                                <m:r>
                                  <a:rPr lang="en-IN" sz="3200" i="1">
                                    <a:effectLst/>
                                    <a:latin typeface="Cambria Math" panose="02040503050406030204" pitchFamily="18" charset="0"/>
                                    <a:ea typeface="Aptos" panose="020B0004020202020204" pitchFamily="34" charset="0"/>
                                    <a:cs typeface="Times New Roman" panose="02020603050405020304" pitchFamily="18" charset="0"/>
                                  </a:rPr>
                                  <m:t>𝑖</m:t>
                                </m:r>
                                <m:r>
                                  <a:rPr lang="en-IN" sz="3200" i="1">
                                    <a:effectLst/>
                                    <a:latin typeface="Cambria Math" panose="02040503050406030204" pitchFamily="18" charset="0"/>
                                    <a:ea typeface="Aptos" panose="020B0004020202020204" pitchFamily="34" charset="0"/>
                                    <a:cs typeface="Times New Roman" panose="02020603050405020304" pitchFamily="18" charset="0"/>
                                  </a:rPr>
                                  <m:t>+1</m:t>
                                </m:r>
                              </m:sub>
                            </m:sSub>
                          </m:num>
                          <m:den>
                            <m:r>
                              <a:rPr lang="en-IN" sz="3200" i="1">
                                <a:effectLst/>
                                <a:latin typeface="Cambria Math" panose="02040503050406030204" pitchFamily="18" charset="0"/>
                                <a:ea typeface="Aptos" panose="020B0004020202020204" pitchFamily="34" charset="0"/>
                                <a:cs typeface="Times New Roman" panose="02020603050405020304" pitchFamily="18" charset="0"/>
                              </a:rPr>
                              <m:t>2</m:t>
                            </m:r>
                          </m:den>
                        </m:f>
                        <m:r>
                          <a:rPr lang="en-IN" sz="3200" i="1">
                            <a:effectLst/>
                            <a:latin typeface="Cambria Math" panose="02040503050406030204" pitchFamily="18" charset="0"/>
                            <a:ea typeface="Aptos" panose="020B0004020202020204" pitchFamily="34" charset="0"/>
                            <a:cs typeface="Times New Roman" panose="02020603050405020304" pitchFamily="18" charset="0"/>
                          </a:rPr>
                          <m:t>∆</m:t>
                        </m:r>
                        <m:r>
                          <a:rPr lang="en-IN" sz="3200" i="1">
                            <a:effectLst/>
                            <a:latin typeface="Cambria Math" panose="02040503050406030204" pitchFamily="18" charset="0"/>
                            <a:ea typeface="Aptos" panose="020B0004020202020204" pitchFamily="34" charset="0"/>
                            <a:cs typeface="Times New Roman" panose="02020603050405020304" pitchFamily="18" charset="0"/>
                          </a:rPr>
                          <m:t>𝑡</m:t>
                        </m:r>
                      </m:e>
                    </m:d>
                  </m:oMath>
                </a14:m>
                <a:r>
                  <a:rPr lang="en-IN" sz="3200" dirty="0">
                    <a:effectLst/>
                    <a:latin typeface="Aptos" panose="020B0004020202020204" pitchFamily="34" charset="0"/>
                    <a:ea typeface="Aptos" panose="020B0004020202020204" pitchFamily="34" charset="0"/>
                    <a:cs typeface="Times New Roman" panose="02020603050405020304" pitchFamily="18" charset="0"/>
                  </a:rPr>
                  <a:t>	</a:t>
                </a:r>
                <a:endParaRPr lang="en-IN" sz="3200" dirty="0"/>
              </a:p>
            </p:txBody>
          </p:sp>
        </mc:Choice>
        <mc:Fallback>
          <p:sp>
            <p:nvSpPr>
              <p:cNvPr id="9" name="TextBox 8">
                <a:extLst>
                  <a:ext uri="{FF2B5EF4-FFF2-40B4-BE49-F238E27FC236}">
                    <a16:creationId xmlns:a16="http://schemas.microsoft.com/office/drawing/2014/main" id="{8B5D32C3-F6B6-9DED-F51D-805C263CFC38}"/>
                  </a:ext>
                </a:extLst>
              </p:cNvPr>
              <p:cNvSpPr txBox="1">
                <a:spLocks noRot="1" noChangeAspect="1" noMove="1" noResize="1" noEditPoints="1" noAdjustHandles="1" noChangeArrowheads="1" noChangeShapeType="1" noTextEdit="1"/>
              </p:cNvSpPr>
              <p:nvPr/>
            </p:nvSpPr>
            <p:spPr>
              <a:xfrm>
                <a:off x="2469878" y="4634602"/>
                <a:ext cx="7525011" cy="829330"/>
              </a:xfrm>
              <a:prstGeom prst="rect">
                <a:avLst/>
              </a:prstGeom>
              <a:blipFill>
                <a:blip r:embed="rId3"/>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20366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3289883" y="102810"/>
            <a:ext cx="5415706" cy="457200"/>
          </a:xfrm>
        </p:spPr>
        <p:txBody>
          <a:bodyPr>
            <a:normAutofit fontScale="90000"/>
          </a:bodyPr>
          <a:lstStyle/>
          <a:p>
            <a:pPr>
              <a:defRPr/>
            </a:pPr>
            <a:r>
              <a:rPr lang="en-US" altLang="zh-CN" sz="3200" b="1" dirty="0">
                <a:latin typeface="Arial" panose="020B0604020202020204" pitchFamily="34" charset="0"/>
                <a:ea typeface="宋体" pitchFamily="2" charset="-122"/>
                <a:cs typeface="Arial" panose="020B0604020202020204" pitchFamily="34" charset="0"/>
              </a:rPr>
              <a:t>Use of Linear Programming</a:t>
            </a:r>
          </a:p>
        </p:txBody>
      </p:sp>
      <p:sp>
        <p:nvSpPr>
          <p:cNvPr id="2" name="TextBox 1">
            <a:extLst>
              <a:ext uri="{FF2B5EF4-FFF2-40B4-BE49-F238E27FC236}">
                <a16:creationId xmlns:a16="http://schemas.microsoft.com/office/drawing/2014/main" id="{EEC1431C-5CAB-06CD-C192-84C0D2F81492}"/>
              </a:ext>
            </a:extLst>
          </p:cNvPr>
          <p:cNvSpPr txBox="1"/>
          <p:nvPr/>
        </p:nvSpPr>
        <p:spPr>
          <a:xfrm>
            <a:off x="1327760" y="710965"/>
            <a:ext cx="9394520" cy="2246769"/>
          </a:xfrm>
          <a:prstGeom prst="rect">
            <a:avLst/>
          </a:prstGeom>
          <a:noFill/>
        </p:spPr>
        <p:txBody>
          <a:bodyPr wrap="square">
            <a:spAutoFit/>
          </a:bodyPr>
          <a:lstStyle/>
          <a:p>
            <a:r>
              <a:rPr lang="en-CA" sz="2800" b="1" dirty="0">
                <a:latin typeface="Arial" panose="020B0604020202020204" pitchFamily="34" charset="0"/>
                <a:cs typeface="Arial" panose="020B0604020202020204" pitchFamily="34" charset="0"/>
              </a:rPr>
              <a:t>Optimization can be defined as a process of selecting the best out of many possible solutions.  In essence, it involves problems that have more than one possible (feasible) solution, and selection criteria.  The main advantage is the ease of providing various criteria:</a:t>
            </a:r>
          </a:p>
        </p:txBody>
      </p:sp>
      <p:sp>
        <p:nvSpPr>
          <p:cNvPr id="7" name="TextBox 6">
            <a:extLst>
              <a:ext uri="{FF2B5EF4-FFF2-40B4-BE49-F238E27FC236}">
                <a16:creationId xmlns:a16="http://schemas.microsoft.com/office/drawing/2014/main" id="{DF78FD43-0872-122B-013D-96AAC0B9AE3A}"/>
              </a:ext>
            </a:extLst>
          </p:cNvPr>
          <p:cNvSpPr txBox="1"/>
          <p:nvPr/>
        </p:nvSpPr>
        <p:spPr>
          <a:xfrm>
            <a:off x="1327760" y="3108689"/>
            <a:ext cx="9969347" cy="1384995"/>
          </a:xfrm>
          <a:prstGeom prst="rect">
            <a:avLst/>
          </a:prstGeom>
          <a:noFill/>
        </p:spPr>
        <p:txBody>
          <a:bodyPr wrap="square">
            <a:spAutoFit/>
          </a:bodyPr>
          <a:lstStyle/>
          <a:p>
            <a:pPr marL="457200" indent="-457200">
              <a:buFontTx/>
              <a:buChar char="-"/>
            </a:pPr>
            <a:r>
              <a:rPr lang="en-CA" sz="2800" b="1" dirty="0">
                <a:latin typeface="Arial" panose="020B0604020202020204" pitchFamily="34" charset="0"/>
                <a:cs typeface="Arial" panose="020B0604020202020204" pitchFamily="34" charset="0"/>
              </a:rPr>
              <a:t>Maximize outflow</a:t>
            </a:r>
          </a:p>
          <a:p>
            <a:pPr marL="457200" indent="-457200">
              <a:buFontTx/>
              <a:buChar char="-"/>
            </a:pPr>
            <a:r>
              <a:rPr lang="en-CA" sz="2800" b="1" dirty="0">
                <a:latin typeface="Arial" panose="020B0604020202020204" pitchFamily="34" charset="0"/>
                <a:cs typeface="Arial" panose="020B0604020202020204" pitchFamily="34" charset="0"/>
              </a:rPr>
              <a:t>Minimize the use of upper levels of reservoir storage</a:t>
            </a:r>
          </a:p>
          <a:p>
            <a:pPr marL="457200" indent="-457200">
              <a:buFontTx/>
              <a:buChar char="-"/>
            </a:pPr>
            <a:r>
              <a:rPr lang="en-CA" sz="2800" b="1" dirty="0">
                <a:latin typeface="Arial" panose="020B0604020202020204" pitchFamily="34" charset="0"/>
                <a:cs typeface="Arial" panose="020B0604020202020204" pitchFamily="34" charset="0"/>
              </a:rPr>
              <a:t>Minimize downstream damage</a:t>
            </a:r>
          </a:p>
        </p:txBody>
      </p:sp>
    </p:spTree>
    <p:extLst>
      <p:ext uri="{BB962C8B-B14F-4D97-AF65-F5344CB8AC3E}">
        <p14:creationId xmlns:p14="http://schemas.microsoft.com/office/powerpoint/2010/main" val="89426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7" name="Picture 6">
            <a:extLst>
              <a:ext uri="{FF2B5EF4-FFF2-40B4-BE49-F238E27FC236}">
                <a16:creationId xmlns:a16="http://schemas.microsoft.com/office/drawing/2014/main" id="{C1BC846A-1255-2AF4-76B5-184E370C9D52}"/>
              </a:ext>
            </a:extLst>
          </p:cNvPr>
          <p:cNvPicPr>
            <a:picLocks noChangeAspect="1"/>
          </p:cNvPicPr>
          <p:nvPr/>
        </p:nvPicPr>
        <p:blipFill>
          <a:blip r:embed="rId3"/>
          <a:stretch>
            <a:fillRect/>
          </a:stretch>
        </p:blipFill>
        <p:spPr>
          <a:xfrm>
            <a:off x="683907" y="1299575"/>
            <a:ext cx="9994726" cy="4562606"/>
          </a:xfrm>
          <a:prstGeom prst="rect">
            <a:avLst/>
          </a:prstGeom>
        </p:spPr>
      </p:pic>
      <p:sp>
        <p:nvSpPr>
          <p:cNvPr id="8" name="Rectangle 2">
            <a:extLst>
              <a:ext uri="{FF2B5EF4-FFF2-40B4-BE49-F238E27FC236}">
                <a16:creationId xmlns:a16="http://schemas.microsoft.com/office/drawing/2014/main" id="{CE483150-5529-7FE5-F50B-901038670E80}"/>
              </a:ext>
            </a:extLst>
          </p:cNvPr>
          <p:cNvSpPr>
            <a:spLocks noGrp="1" noChangeArrowheads="1"/>
          </p:cNvSpPr>
          <p:nvPr>
            <p:ph type="title"/>
          </p:nvPr>
        </p:nvSpPr>
        <p:spPr>
          <a:xfrm>
            <a:off x="1578279" y="177966"/>
            <a:ext cx="8668011" cy="457200"/>
          </a:xfrm>
        </p:spPr>
        <p:txBody>
          <a:bodyPr>
            <a:normAutofit fontScale="90000"/>
          </a:bodyPr>
          <a:lstStyle/>
          <a:p>
            <a:pPr>
              <a:defRPr/>
            </a:pPr>
            <a:r>
              <a:rPr lang="en-US" altLang="zh-CN" sz="3200" b="1" dirty="0">
                <a:latin typeface="Arial" panose="020B0604020202020204" pitchFamily="34" charset="0"/>
                <a:ea typeface="宋体" pitchFamily="2" charset="-122"/>
                <a:cs typeface="Arial" panose="020B0604020202020204" pitchFamily="34" charset="0"/>
              </a:rPr>
              <a:t>Channel Capacity versus Downstream Damage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8" name="Rectangle 2">
            <a:extLst>
              <a:ext uri="{FF2B5EF4-FFF2-40B4-BE49-F238E27FC236}">
                <a16:creationId xmlns:a16="http://schemas.microsoft.com/office/drawing/2014/main" id="{CE483150-5529-7FE5-F50B-901038670E80}"/>
              </a:ext>
            </a:extLst>
          </p:cNvPr>
          <p:cNvSpPr>
            <a:spLocks noGrp="1" noChangeArrowheads="1"/>
          </p:cNvSpPr>
          <p:nvPr>
            <p:ph type="title"/>
          </p:nvPr>
        </p:nvSpPr>
        <p:spPr>
          <a:xfrm>
            <a:off x="563671" y="177966"/>
            <a:ext cx="9682619" cy="457200"/>
          </a:xfrm>
        </p:spPr>
        <p:txBody>
          <a:bodyPr>
            <a:normAutofit fontScale="90000"/>
          </a:bodyPr>
          <a:lstStyle/>
          <a:p>
            <a:pPr>
              <a:defRPr/>
            </a:pPr>
            <a:r>
              <a:rPr lang="en-US" altLang="zh-CN" sz="3200" b="1" dirty="0">
                <a:latin typeface="Arial" panose="020B0604020202020204" pitchFamily="34" charset="0"/>
                <a:ea typeface="宋体" pitchFamily="2" charset="-122"/>
                <a:cs typeface="Arial" panose="020B0604020202020204" pitchFamily="34" charset="0"/>
              </a:rPr>
              <a:t>How does LP represent the outflow vs elevation curve?</a:t>
            </a:r>
          </a:p>
        </p:txBody>
      </p:sp>
      <p:pic>
        <p:nvPicPr>
          <p:cNvPr id="2" name="Picture 1" descr="A diagram of a triangle and a triangle&#10;&#10;Description automatically generated">
            <a:extLst>
              <a:ext uri="{FF2B5EF4-FFF2-40B4-BE49-F238E27FC236}">
                <a16:creationId xmlns:a16="http://schemas.microsoft.com/office/drawing/2014/main" id="{5F493E69-60D7-CA79-28CE-555D15221E7E}"/>
              </a:ext>
            </a:extLst>
          </p:cNvPr>
          <p:cNvPicPr>
            <a:picLocks noChangeAspect="1"/>
          </p:cNvPicPr>
          <p:nvPr/>
        </p:nvPicPr>
        <p:blipFill>
          <a:blip r:embed="rId3"/>
          <a:stretch>
            <a:fillRect/>
          </a:stretch>
        </p:blipFill>
        <p:spPr>
          <a:xfrm>
            <a:off x="2187968" y="799691"/>
            <a:ext cx="7269183" cy="3350895"/>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46B8DC5-BE75-67D0-1A3A-A5CAC111DD2D}"/>
                  </a:ext>
                </a:extLst>
              </p:cNvPr>
              <p:cNvSpPr txBox="1"/>
              <p:nvPr/>
            </p:nvSpPr>
            <p:spPr>
              <a:xfrm>
                <a:off x="8918531" y="1987857"/>
                <a:ext cx="3169085" cy="97456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2800" i="1" smtClean="0">
                              <a:solidFill>
                                <a:srgbClr val="836967"/>
                              </a:solidFill>
                              <a:latin typeface="Cambria Math" panose="02040503050406030204" pitchFamily="18" charset="0"/>
                            </a:rPr>
                          </m:ctrlPr>
                        </m:sSubPr>
                        <m:e>
                          <m:r>
                            <a:rPr lang="en-IN" sz="2800" i="1">
                              <a:latin typeface="Cambria Math" panose="02040503050406030204" pitchFamily="18" charset="0"/>
                            </a:rPr>
                            <m:t>𝑆</m:t>
                          </m:r>
                        </m:e>
                        <m:sub>
                          <m:r>
                            <a:rPr lang="en-IN" sz="2800" i="1">
                              <a:latin typeface="Cambria Math" panose="02040503050406030204" pitchFamily="18" charset="0"/>
                            </a:rPr>
                            <m:t>𝑖</m:t>
                          </m:r>
                        </m:sub>
                      </m:sSub>
                      <m:r>
                        <a:rPr lang="en-IN" sz="2800" i="0">
                          <a:latin typeface="Cambria Math" panose="02040503050406030204" pitchFamily="18" charset="0"/>
                        </a:rPr>
                        <m:t>=</m:t>
                      </m:r>
                      <m:f>
                        <m:fPr>
                          <m:ctrlPr>
                            <a:rPr lang="en-IN" sz="2800" i="1">
                              <a:solidFill>
                                <a:srgbClr val="836967"/>
                              </a:solidFill>
                              <a:latin typeface="Cambria Math" panose="02040503050406030204" pitchFamily="18" charset="0"/>
                            </a:rPr>
                          </m:ctrlPr>
                        </m:fPr>
                        <m:num>
                          <m:sSub>
                            <m:sSubPr>
                              <m:ctrlPr>
                                <a:rPr lang="en-IN" sz="2800" i="1">
                                  <a:solidFill>
                                    <a:srgbClr val="836967"/>
                                  </a:solidFill>
                                  <a:latin typeface="Cambria Math" panose="02040503050406030204" pitchFamily="18" charset="0"/>
                                </a:rPr>
                              </m:ctrlPr>
                            </m:sSubPr>
                            <m:e>
                              <m:r>
                                <a:rPr lang="en-IN" sz="2800" i="1">
                                  <a:latin typeface="Cambria Math" panose="02040503050406030204" pitchFamily="18" charset="0"/>
                                </a:rPr>
                                <m:t>𝑄</m:t>
                              </m:r>
                            </m:e>
                            <m:sub>
                              <m:r>
                                <a:rPr lang="en-IN" sz="2800" i="1">
                                  <a:latin typeface="Cambria Math" panose="02040503050406030204" pitchFamily="18" charset="0"/>
                                </a:rPr>
                                <m:t>𝑖</m:t>
                              </m:r>
                              <m:r>
                                <a:rPr lang="en-IN" sz="2800" i="0">
                                  <a:latin typeface="Cambria Math" panose="02040503050406030204" pitchFamily="18" charset="0"/>
                                </a:rPr>
                                <m:t>+1</m:t>
                              </m:r>
                            </m:sub>
                          </m:sSub>
                          <m:r>
                            <a:rPr lang="en-IN" sz="2800" i="0">
                              <a:latin typeface="Cambria Math" panose="02040503050406030204" pitchFamily="18" charset="0"/>
                            </a:rPr>
                            <m:t>−</m:t>
                          </m:r>
                          <m:sSub>
                            <m:sSubPr>
                              <m:ctrlPr>
                                <a:rPr lang="en-IN" sz="2800" i="1">
                                  <a:solidFill>
                                    <a:srgbClr val="836967"/>
                                  </a:solidFill>
                                  <a:latin typeface="Cambria Math" panose="02040503050406030204" pitchFamily="18" charset="0"/>
                                </a:rPr>
                              </m:ctrlPr>
                            </m:sSubPr>
                            <m:e>
                              <m:r>
                                <a:rPr lang="en-IN" sz="2800" i="1">
                                  <a:latin typeface="Cambria Math" panose="02040503050406030204" pitchFamily="18" charset="0"/>
                                </a:rPr>
                                <m:t>𝑄</m:t>
                              </m:r>
                            </m:e>
                            <m:sub>
                              <m:r>
                                <a:rPr lang="en-IN" sz="2800" i="1">
                                  <a:latin typeface="Cambria Math" panose="02040503050406030204" pitchFamily="18" charset="0"/>
                                </a:rPr>
                                <m:t>𝑖</m:t>
                              </m:r>
                            </m:sub>
                          </m:sSub>
                        </m:num>
                        <m:den>
                          <m:sSub>
                            <m:sSubPr>
                              <m:ctrlPr>
                                <a:rPr lang="en-IN" sz="2800" i="1">
                                  <a:solidFill>
                                    <a:srgbClr val="836967"/>
                                  </a:solidFill>
                                  <a:latin typeface="Cambria Math" panose="02040503050406030204" pitchFamily="18" charset="0"/>
                                </a:rPr>
                              </m:ctrlPr>
                            </m:sSubPr>
                            <m:e>
                              <m:r>
                                <a:rPr lang="en-IN" sz="2800" i="1">
                                  <a:latin typeface="Cambria Math" panose="02040503050406030204" pitchFamily="18" charset="0"/>
                                </a:rPr>
                                <m:t>𝑉</m:t>
                              </m:r>
                            </m:e>
                            <m:sub>
                              <m:r>
                                <a:rPr lang="en-IN" sz="2800" i="1">
                                  <a:latin typeface="Cambria Math" panose="02040503050406030204" pitchFamily="18" charset="0"/>
                                </a:rPr>
                                <m:t>𝑖</m:t>
                              </m:r>
                              <m:r>
                                <a:rPr lang="en-IN" sz="2800" i="0">
                                  <a:latin typeface="Cambria Math" panose="02040503050406030204" pitchFamily="18" charset="0"/>
                                </a:rPr>
                                <m:t>+1</m:t>
                              </m:r>
                            </m:sub>
                          </m:sSub>
                          <m:r>
                            <a:rPr lang="en-IN" sz="2800" i="0">
                              <a:latin typeface="Cambria Math" panose="02040503050406030204" pitchFamily="18" charset="0"/>
                            </a:rPr>
                            <m:t>−</m:t>
                          </m:r>
                          <m:sSub>
                            <m:sSubPr>
                              <m:ctrlPr>
                                <a:rPr lang="en-IN" sz="2800" i="1">
                                  <a:solidFill>
                                    <a:srgbClr val="836967"/>
                                  </a:solidFill>
                                  <a:latin typeface="Cambria Math" panose="02040503050406030204" pitchFamily="18" charset="0"/>
                                </a:rPr>
                              </m:ctrlPr>
                            </m:sSubPr>
                            <m:e>
                              <m:r>
                                <a:rPr lang="en-IN" sz="2800" i="1">
                                  <a:latin typeface="Cambria Math" panose="02040503050406030204" pitchFamily="18" charset="0"/>
                                </a:rPr>
                                <m:t>𝑉</m:t>
                              </m:r>
                            </m:e>
                            <m:sub>
                              <m:r>
                                <a:rPr lang="en-IN" sz="2800" i="1">
                                  <a:latin typeface="Cambria Math" panose="02040503050406030204" pitchFamily="18" charset="0"/>
                                </a:rPr>
                                <m:t>𝑖</m:t>
                              </m:r>
                            </m:sub>
                          </m:sSub>
                        </m:den>
                      </m:f>
                      <m:r>
                        <a:rPr lang="en-IN" sz="2800" i="0">
                          <a:latin typeface="Cambria Math" panose="02040503050406030204" pitchFamily="18" charset="0"/>
                        </a:rPr>
                        <m:t>∙</m:t>
                      </m:r>
                      <m:f>
                        <m:fPr>
                          <m:ctrlPr>
                            <a:rPr lang="en-IN" sz="2800" i="1">
                              <a:solidFill>
                                <a:srgbClr val="836967"/>
                              </a:solidFill>
                              <a:latin typeface="Cambria Math" panose="02040503050406030204" pitchFamily="18" charset="0"/>
                            </a:rPr>
                          </m:ctrlPr>
                        </m:fPr>
                        <m:num>
                          <m:r>
                            <a:rPr lang="en-IN" sz="2800" i="0">
                              <a:latin typeface="Cambria Math" panose="02040503050406030204" pitchFamily="18" charset="0"/>
                            </a:rPr>
                            <m:t>1</m:t>
                          </m:r>
                        </m:num>
                        <m:den>
                          <m:r>
                            <a:rPr lang="en-IN" sz="2800" i="1">
                              <a:latin typeface="Cambria Math" panose="02040503050406030204" pitchFamily="18" charset="0"/>
                            </a:rPr>
                            <m:t>𝑡</m:t>
                          </m:r>
                        </m:den>
                      </m:f>
                    </m:oMath>
                  </m:oMathPara>
                </a14:m>
                <a:endParaRPr lang="en-IN" sz="2800" dirty="0"/>
              </a:p>
            </p:txBody>
          </p:sp>
        </mc:Choice>
        <mc:Fallback>
          <p:sp>
            <p:nvSpPr>
              <p:cNvPr id="4" name="TextBox 3">
                <a:extLst>
                  <a:ext uri="{FF2B5EF4-FFF2-40B4-BE49-F238E27FC236}">
                    <a16:creationId xmlns:a16="http://schemas.microsoft.com/office/drawing/2014/main" id="{C46B8DC5-BE75-67D0-1A3A-A5CAC111DD2D}"/>
                  </a:ext>
                </a:extLst>
              </p:cNvPr>
              <p:cNvSpPr txBox="1">
                <a:spLocks noRot="1" noChangeAspect="1" noMove="1" noResize="1" noEditPoints="1" noAdjustHandles="1" noChangeArrowheads="1" noChangeShapeType="1" noTextEdit="1"/>
              </p:cNvSpPr>
              <p:nvPr/>
            </p:nvSpPr>
            <p:spPr>
              <a:xfrm>
                <a:off x="8918531" y="1987857"/>
                <a:ext cx="3169085" cy="974562"/>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2F7A8B32-A7B0-1495-79AE-7C78A4B8D227}"/>
                  </a:ext>
                </a:extLst>
              </p:cNvPr>
              <p:cNvSpPr txBox="1"/>
              <p:nvPr/>
            </p:nvSpPr>
            <p:spPr>
              <a:xfrm>
                <a:off x="792271" y="4798524"/>
                <a:ext cx="3053219"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2800" i="1" smtClean="0">
                              <a:solidFill>
                                <a:srgbClr val="836967"/>
                              </a:solidFill>
                              <a:latin typeface="Cambria Math" panose="02040503050406030204" pitchFamily="18" charset="0"/>
                            </a:rPr>
                          </m:ctrlPr>
                        </m:sSubPr>
                        <m:e>
                          <m:r>
                            <a:rPr lang="en-IN" sz="2800" i="1">
                              <a:latin typeface="Cambria Math" panose="02040503050406030204" pitchFamily="18" charset="0"/>
                            </a:rPr>
                            <m:t>𝑄</m:t>
                          </m:r>
                        </m:e>
                        <m:sub>
                          <m:r>
                            <a:rPr lang="en-IN" sz="2800" i="1">
                              <a:latin typeface="Cambria Math" panose="02040503050406030204" pitchFamily="18" charset="0"/>
                            </a:rPr>
                            <m:t>𝑚𝑎𝑥</m:t>
                          </m:r>
                        </m:sub>
                      </m:sSub>
                      <m:r>
                        <a:rPr lang="en-IN" sz="2800" i="0">
                          <a:latin typeface="Cambria Math" panose="02040503050406030204" pitchFamily="18" charset="0"/>
                        </a:rPr>
                        <m:t>=</m:t>
                      </m:r>
                      <m:f>
                        <m:fPr>
                          <m:ctrlPr>
                            <a:rPr lang="en-IN" sz="2800" i="1">
                              <a:solidFill>
                                <a:srgbClr val="836967"/>
                              </a:solidFill>
                              <a:latin typeface="Cambria Math" panose="02040503050406030204" pitchFamily="18" charset="0"/>
                            </a:rPr>
                          </m:ctrlPr>
                        </m:fPr>
                        <m:num>
                          <m:r>
                            <a:rPr lang="en-IN" sz="2800" i="1">
                              <a:latin typeface="Cambria Math" panose="02040503050406030204" pitchFamily="18" charset="0"/>
                            </a:rPr>
                            <m:t>𝑆</m:t>
                          </m:r>
                        </m:num>
                        <m:den>
                          <m:r>
                            <a:rPr lang="en-IN" sz="2800" i="0">
                              <a:latin typeface="Cambria Math" panose="02040503050406030204" pitchFamily="18" charset="0"/>
                            </a:rPr>
                            <m:t>2</m:t>
                          </m:r>
                        </m:den>
                      </m:f>
                      <m:r>
                        <a:rPr lang="en-IN" sz="2800" i="0">
                          <a:latin typeface="Cambria Math" panose="02040503050406030204" pitchFamily="18" charset="0"/>
                        </a:rPr>
                        <m:t>∙</m:t>
                      </m:r>
                      <m:f>
                        <m:fPr>
                          <m:ctrlPr>
                            <a:rPr lang="en-IN" sz="2800" i="1">
                              <a:solidFill>
                                <a:srgbClr val="836967"/>
                              </a:solidFill>
                              <a:latin typeface="Cambria Math" panose="02040503050406030204" pitchFamily="18" charset="0"/>
                            </a:rPr>
                          </m:ctrlPr>
                        </m:fPr>
                        <m:num>
                          <m:sSub>
                            <m:sSubPr>
                              <m:ctrlPr>
                                <a:rPr lang="en-IN" sz="2800" i="1">
                                  <a:solidFill>
                                    <a:srgbClr val="836967"/>
                                  </a:solidFill>
                                  <a:latin typeface="Cambria Math" panose="02040503050406030204" pitchFamily="18" charset="0"/>
                                </a:rPr>
                              </m:ctrlPr>
                            </m:sSubPr>
                            <m:e>
                              <m:r>
                                <a:rPr lang="en-IN" sz="2800" i="1">
                                  <a:latin typeface="Cambria Math" panose="02040503050406030204" pitchFamily="18" charset="0"/>
                                </a:rPr>
                                <m:t>𝑉</m:t>
                              </m:r>
                            </m:e>
                            <m:sub>
                              <m:r>
                                <a:rPr lang="en-IN" sz="2800" i="1">
                                  <a:latin typeface="Cambria Math" panose="02040503050406030204" pitchFamily="18" charset="0"/>
                                </a:rPr>
                                <m:t>𝑠</m:t>
                              </m:r>
                            </m:sub>
                          </m:sSub>
                          <m:r>
                            <a:rPr lang="en-IN" sz="2800" i="0">
                              <a:latin typeface="Cambria Math" panose="02040503050406030204" pitchFamily="18" charset="0"/>
                            </a:rPr>
                            <m:t>+</m:t>
                          </m:r>
                          <m:sSub>
                            <m:sSubPr>
                              <m:ctrlPr>
                                <a:rPr lang="en-IN" sz="2800" i="1">
                                  <a:solidFill>
                                    <a:srgbClr val="836967"/>
                                  </a:solidFill>
                                  <a:latin typeface="Cambria Math" panose="02040503050406030204" pitchFamily="18" charset="0"/>
                                </a:rPr>
                              </m:ctrlPr>
                            </m:sSubPr>
                            <m:e>
                              <m:r>
                                <a:rPr lang="en-IN" sz="2800" i="1">
                                  <a:latin typeface="Cambria Math" panose="02040503050406030204" pitchFamily="18" charset="0"/>
                                </a:rPr>
                                <m:t>𝑉</m:t>
                              </m:r>
                            </m:e>
                            <m:sub>
                              <m:r>
                                <a:rPr lang="en-IN" sz="2800" i="1">
                                  <a:latin typeface="Cambria Math" panose="02040503050406030204" pitchFamily="18" charset="0"/>
                                </a:rPr>
                                <m:t>𝑒</m:t>
                              </m:r>
                            </m:sub>
                          </m:sSub>
                        </m:num>
                        <m:den>
                          <m:r>
                            <a:rPr lang="en-IN" sz="2800" i="1">
                              <a:latin typeface="Cambria Math" panose="02040503050406030204" pitchFamily="18" charset="0"/>
                            </a:rPr>
                            <m:t>𝑡</m:t>
                          </m:r>
                        </m:den>
                      </m:f>
                    </m:oMath>
                  </m:oMathPara>
                </a14:m>
                <a:endParaRPr lang="en-IN" sz="2800" dirty="0"/>
              </a:p>
            </p:txBody>
          </p:sp>
        </mc:Choice>
        <mc:Fallback>
          <p:sp>
            <p:nvSpPr>
              <p:cNvPr id="6" name="TextBox 5">
                <a:extLst>
                  <a:ext uri="{FF2B5EF4-FFF2-40B4-BE49-F238E27FC236}">
                    <a16:creationId xmlns:a16="http://schemas.microsoft.com/office/drawing/2014/main" id="{2F7A8B32-A7B0-1495-79AE-7C78A4B8D227}"/>
                  </a:ext>
                </a:extLst>
              </p:cNvPr>
              <p:cNvSpPr txBox="1">
                <a:spLocks noRot="1" noChangeAspect="1" noMove="1" noResize="1" noEditPoints="1" noAdjustHandles="1" noChangeArrowheads="1" noChangeShapeType="1" noTextEdit="1"/>
              </p:cNvSpPr>
              <p:nvPr/>
            </p:nvSpPr>
            <p:spPr>
              <a:xfrm>
                <a:off x="792271" y="4798524"/>
                <a:ext cx="3053219" cy="901785"/>
              </a:xfrm>
              <a:prstGeom prst="rect">
                <a:avLst/>
              </a:prstGeom>
              <a:blipFill>
                <a:blip r:embed="rId5"/>
                <a:stretch>
                  <a:fillRect/>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A5967A8-7805-9D66-F124-07411786A231}"/>
                  </a:ext>
                </a:extLst>
              </p:cNvPr>
              <p:cNvSpPr txBox="1"/>
              <p:nvPr/>
            </p:nvSpPr>
            <p:spPr>
              <a:xfrm>
                <a:off x="5260933" y="4615140"/>
                <a:ext cx="5242140" cy="12685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IN" sz="2800" i="1" smtClean="0">
                              <a:solidFill>
                                <a:srgbClr val="836967"/>
                              </a:solidFill>
                              <a:latin typeface="Cambria Math" panose="02040503050406030204" pitchFamily="18" charset="0"/>
                            </a:rPr>
                          </m:ctrlPr>
                        </m:sSubPr>
                        <m:e>
                          <m:r>
                            <a:rPr lang="en-IN" sz="2800" i="1">
                              <a:latin typeface="Cambria Math" panose="02040503050406030204" pitchFamily="18" charset="0"/>
                            </a:rPr>
                            <m:t>𝑄</m:t>
                          </m:r>
                        </m:e>
                        <m:sub>
                          <m:r>
                            <a:rPr lang="en-IN" sz="2800" i="1">
                              <a:latin typeface="Cambria Math" panose="02040503050406030204" pitchFamily="18" charset="0"/>
                            </a:rPr>
                            <m:t>𝑚𝑎𝑥</m:t>
                          </m:r>
                        </m:sub>
                      </m:sSub>
                      <m:r>
                        <a:rPr lang="en-IN" sz="2800" i="0">
                          <a:latin typeface="Cambria Math" panose="02040503050406030204" pitchFamily="18" charset="0"/>
                        </a:rPr>
                        <m:t>=</m:t>
                      </m:r>
                      <m:nary>
                        <m:naryPr>
                          <m:chr m:val="∑"/>
                          <m:limLoc m:val="undOvr"/>
                          <m:ctrlPr>
                            <a:rPr lang="en-IN" sz="2800" i="1">
                              <a:latin typeface="Cambria Math" panose="02040503050406030204" pitchFamily="18" charset="0"/>
                            </a:rPr>
                          </m:ctrlPr>
                        </m:naryPr>
                        <m:sub>
                          <m:r>
                            <a:rPr lang="en-IN" sz="2800" i="1">
                              <a:latin typeface="Cambria Math" panose="02040503050406030204" pitchFamily="18" charset="0"/>
                            </a:rPr>
                            <m:t>𝑖</m:t>
                          </m:r>
                          <m:r>
                            <a:rPr lang="en-IN" sz="2800" i="0">
                              <a:latin typeface="Cambria Math" panose="02040503050406030204" pitchFamily="18" charset="0"/>
                            </a:rPr>
                            <m:t>=1</m:t>
                          </m:r>
                        </m:sub>
                        <m:sup>
                          <m:r>
                            <a:rPr lang="en-IN" sz="2800" i="1">
                              <a:latin typeface="Cambria Math" panose="02040503050406030204" pitchFamily="18" charset="0"/>
                            </a:rPr>
                            <m:t>𝑛</m:t>
                          </m:r>
                        </m:sup>
                        <m:e>
                          <m:d>
                            <m:dPr>
                              <m:ctrlPr>
                                <a:rPr lang="en-IN" sz="2800" i="1">
                                  <a:solidFill>
                                    <a:srgbClr val="836967"/>
                                  </a:solidFill>
                                  <a:latin typeface="Cambria Math" panose="02040503050406030204" pitchFamily="18" charset="0"/>
                                </a:rPr>
                              </m:ctrlPr>
                            </m:dPr>
                            <m:e>
                              <m:f>
                                <m:fPr>
                                  <m:ctrlPr>
                                    <a:rPr lang="en-IN" sz="2800" i="1">
                                      <a:solidFill>
                                        <a:srgbClr val="836967"/>
                                      </a:solidFill>
                                      <a:latin typeface="Cambria Math" panose="02040503050406030204" pitchFamily="18" charset="0"/>
                                    </a:rPr>
                                  </m:ctrlPr>
                                </m:fPr>
                                <m:num>
                                  <m:sSub>
                                    <m:sSubPr>
                                      <m:ctrlPr>
                                        <a:rPr lang="en-IN" sz="2800" i="1">
                                          <a:solidFill>
                                            <a:srgbClr val="836967"/>
                                          </a:solidFill>
                                          <a:latin typeface="Cambria Math" panose="02040503050406030204" pitchFamily="18" charset="0"/>
                                        </a:rPr>
                                      </m:ctrlPr>
                                    </m:sSubPr>
                                    <m:e>
                                      <m:r>
                                        <a:rPr lang="en-IN" sz="2800" i="1">
                                          <a:latin typeface="Cambria Math" panose="02040503050406030204" pitchFamily="18" charset="0"/>
                                        </a:rPr>
                                        <m:t>𝑆</m:t>
                                      </m:r>
                                    </m:e>
                                    <m:sub>
                                      <m:r>
                                        <a:rPr lang="en-IN" sz="2800" i="1">
                                          <a:latin typeface="Cambria Math" panose="02040503050406030204" pitchFamily="18" charset="0"/>
                                        </a:rPr>
                                        <m:t>𝑖</m:t>
                                      </m:r>
                                    </m:sub>
                                  </m:sSub>
                                </m:num>
                                <m:den>
                                  <m:r>
                                    <a:rPr lang="en-IN" sz="2800" i="0">
                                      <a:latin typeface="Cambria Math" panose="02040503050406030204" pitchFamily="18" charset="0"/>
                                    </a:rPr>
                                    <m:t>2</m:t>
                                  </m:r>
                                </m:den>
                              </m:f>
                              <m:r>
                                <a:rPr lang="en-IN" sz="2800" i="0">
                                  <a:latin typeface="Cambria Math" panose="02040503050406030204" pitchFamily="18" charset="0"/>
                                </a:rPr>
                                <m:t>∙</m:t>
                              </m:r>
                              <m:f>
                                <m:fPr>
                                  <m:ctrlPr>
                                    <a:rPr lang="en-IN" sz="2800" i="1">
                                      <a:solidFill>
                                        <a:srgbClr val="836967"/>
                                      </a:solidFill>
                                      <a:latin typeface="Cambria Math" panose="02040503050406030204" pitchFamily="18" charset="0"/>
                                    </a:rPr>
                                  </m:ctrlPr>
                                </m:fPr>
                                <m:num>
                                  <m:sSub>
                                    <m:sSubPr>
                                      <m:ctrlPr>
                                        <a:rPr lang="en-IN" sz="2800" i="1">
                                          <a:solidFill>
                                            <a:srgbClr val="836967"/>
                                          </a:solidFill>
                                          <a:latin typeface="Cambria Math" panose="02040503050406030204" pitchFamily="18" charset="0"/>
                                        </a:rPr>
                                      </m:ctrlPr>
                                    </m:sSubPr>
                                    <m:e>
                                      <m:r>
                                        <a:rPr lang="en-IN" sz="2800" i="1">
                                          <a:latin typeface="Cambria Math" panose="02040503050406030204" pitchFamily="18" charset="0"/>
                                        </a:rPr>
                                        <m:t>𝑉</m:t>
                                      </m:r>
                                    </m:e>
                                    <m:sub>
                                      <m:r>
                                        <a:rPr lang="en-IN" sz="2800" i="1">
                                          <a:latin typeface="Cambria Math" panose="02040503050406030204" pitchFamily="18" charset="0"/>
                                        </a:rPr>
                                        <m:t>𝑠</m:t>
                                      </m:r>
                                    </m:sub>
                                  </m:sSub>
                                  <m:d>
                                    <m:dPr>
                                      <m:ctrlPr>
                                        <a:rPr lang="en-IN" sz="2800" i="1">
                                          <a:latin typeface="Cambria Math" panose="02040503050406030204" pitchFamily="18" charset="0"/>
                                        </a:rPr>
                                      </m:ctrlPr>
                                    </m:dPr>
                                    <m:e>
                                      <m:r>
                                        <a:rPr lang="en-IN" sz="2800" i="1">
                                          <a:latin typeface="Cambria Math" panose="02040503050406030204" pitchFamily="18" charset="0"/>
                                        </a:rPr>
                                        <m:t>𝑖</m:t>
                                      </m:r>
                                    </m:e>
                                  </m:d>
                                  <m:r>
                                    <a:rPr lang="en-IN" sz="2800" i="0">
                                      <a:latin typeface="Cambria Math" panose="02040503050406030204" pitchFamily="18" charset="0"/>
                                    </a:rPr>
                                    <m:t>+</m:t>
                                  </m:r>
                                  <m:sSub>
                                    <m:sSubPr>
                                      <m:ctrlPr>
                                        <a:rPr lang="en-IN" sz="2800" i="1">
                                          <a:solidFill>
                                            <a:srgbClr val="836967"/>
                                          </a:solidFill>
                                          <a:latin typeface="Cambria Math" panose="02040503050406030204" pitchFamily="18" charset="0"/>
                                        </a:rPr>
                                      </m:ctrlPr>
                                    </m:sSubPr>
                                    <m:e>
                                      <m:r>
                                        <a:rPr lang="en-IN" sz="2800" i="1">
                                          <a:latin typeface="Cambria Math" panose="02040503050406030204" pitchFamily="18" charset="0"/>
                                        </a:rPr>
                                        <m:t>𝑉</m:t>
                                      </m:r>
                                    </m:e>
                                    <m:sub>
                                      <m:r>
                                        <a:rPr lang="en-IN" sz="2800" i="1">
                                          <a:latin typeface="Cambria Math" panose="02040503050406030204" pitchFamily="18" charset="0"/>
                                        </a:rPr>
                                        <m:t>𝑒</m:t>
                                      </m:r>
                                    </m:sub>
                                  </m:sSub>
                                  <m:d>
                                    <m:dPr>
                                      <m:ctrlPr>
                                        <a:rPr lang="en-IN" sz="2800" i="1">
                                          <a:latin typeface="Cambria Math" panose="02040503050406030204" pitchFamily="18" charset="0"/>
                                        </a:rPr>
                                      </m:ctrlPr>
                                    </m:dPr>
                                    <m:e>
                                      <m:r>
                                        <a:rPr lang="en-IN" sz="2800" i="1">
                                          <a:latin typeface="Cambria Math" panose="02040503050406030204" pitchFamily="18" charset="0"/>
                                        </a:rPr>
                                        <m:t>𝑖</m:t>
                                      </m:r>
                                    </m:e>
                                  </m:d>
                                </m:num>
                                <m:den>
                                  <m:r>
                                    <a:rPr lang="en-IN" sz="2800" i="1">
                                      <a:latin typeface="Cambria Math" panose="02040503050406030204" pitchFamily="18" charset="0"/>
                                    </a:rPr>
                                    <m:t>𝑡</m:t>
                                  </m:r>
                                </m:den>
                              </m:f>
                            </m:e>
                          </m:d>
                        </m:e>
                      </m:nary>
                    </m:oMath>
                  </m:oMathPara>
                </a14:m>
                <a:endParaRPr lang="en-IN" sz="2800" dirty="0"/>
              </a:p>
            </p:txBody>
          </p:sp>
        </mc:Choice>
        <mc:Fallback>
          <p:sp>
            <p:nvSpPr>
              <p:cNvPr id="10" name="TextBox 9">
                <a:extLst>
                  <a:ext uri="{FF2B5EF4-FFF2-40B4-BE49-F238E27FC236}">
                    <a16:creationId xmlns:a16="http://schemas.microsoft.com/office/drawing/2014/main" id="{5A5967A8-7805-9D66-F124-07411786A231}"/>
                  </a:ext>
                </a:extLst>
              </p:cNvPr>
              <p:cNvSpPr txBox="1">
                <a:spLocks noRot="1" noChangeAspect="1" noMove="1" noResize="1" noEditPoints="1" noAdjustHandles="1" noChangeArrowheads="1" noChangeShapeType="1" noTextEdit="1"/>
              </p:cNvSpPr>
              <p:nvPr/>
            </p:nvSpPr>
            <p:spPr>
              <a:xfrm>
                <a:off x="5260933" y="4615140"/>
                <a:ext cx="5242140" cy="1268552"/>
              </a:xfrm>
              <a:prstGeom prst="rect">
                <a:avLst/>
              </a:prstGeom>
              <a:blipFill>
                <a:blip r:embed="rId6"/>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6250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2379945" y="21734"/>
            <a:ext cx="7114784" cy="457200"/>
          </a:xfrm>
        </p:spPr>
        <p:txBody>
          <a:bodyPr>
            <a:normAutofit fontScale="90000"/>
          </a:bodyPr>
          <a:lstStyle/>
          <a:p>
            <a:pPr>
              <a:defRPr/>
            </a:pPr>
            <a:r>
              <a:rPr lang="en-US" altLang="zh-CN" sz="3200" b="1" dirty="0">
                <a:latin typeface="Arial" panose="020B0604020202020204" pitchFamily="34" charset="0"/>
                <a:ea typeface="宋体" pitchFamily="2" charset="-122"/>
                <a:cs typeface="Arial" panose="020B0604020202020204" pitchFamily="34" charset="0"/>
              </a:rPr>
              <a:t>Standard Objective: Maximize Outflow</a:t>
            </a:r>
          </a:p>
        </p:txBody>
      </p:sp>
      <p:pic>
        <p:nvPicPr>
          <p:cNvPr id="3" name="Picture 2">
            <a:extLst>
              <a:ext uri="{FF2B5EF4-FFF2-40B4-BE49-F238E27FC236}">
                <a16:creationId xmlns:a16="http://schemas.microsoft.com/office/drawing/2014/main" id="{701D4EC9-C1B7-9681-7F3D-34C07710E05F}"/>
              </a:ext>
            </a:extLst>
          </p:cNvPr>
          <p:cNvPicPr>
            <a:picLocks noChangeAspect="1"/>
          </p:cNvPicPr>
          <p:nvPr/>
        </p:nvPicPr>
        <p:blipFill>
          <a:blip r:embed="rId2"/>
          <a:stretch>
            <a:fillRect/>
          </a:stretch>
        </p:blipFill>
        <p:spPr>
          <a:xfrm>
            <a:off x="3482237" y="478934"/>
            <a:ext cx="5298508" cy="5980246"/>
          </a:xfrm>
          <a:prstGeom prst="rect">
            <a:avLst/>
          </a:prstGeom>
        </p:spPr>
      </p:pic>
    </p:spTree>
    <p:extLst>
      <p:ext uri="{BB962C8B-B14F-4D97-AF65-F5344CB8AC3E}">
        <p14:creationId xmlns:p14="http://schemas.microsoft.com/office/powerpoint/2010/main" val="42371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2054268" y="121941"/>
            <a:ext cx="7553195" cy="607701"/>
          </a:xfrm>
        </p:spPr>
        <p:txBody>
          <a:bodyPr>
            <a:normAutofit fontScale="90000"/>
          </a:bodyPr>
          <a:lstStyle/>
          <a:p>
            <a:pPr algn="ctr">
              <a:defRPr/>
            </a:pPr>
            <a:r>
              <a:rPr lang="en-US" altLang="zh-CN" sz="3200" b="1" dirty="0">
                <a:latin typeface="Arial" panose="020B0604020202020204" pitchFamily="34" charset="0"/>
                <a:ea typeface="宋体" pitchFamily="2" charset="-122"/>
                <a:cs typeface="Arial" panose="020B0604020202020204" pitchFamily="34" charset="0"/>
              </a:rPr>
              <a:t>Complex Objective: Minimize d/s Damage below Bansagar and Rihand dams)</a:t>
            </a:r>
          </a:p>
        </p:txBody>
      </p:sp>
      <p:pic>
        <p:nvPicPr>
          <p:cNvPr id="2" name="Picture 1">
            <a:extLst>
              <a:ext uri="{FF2B5EF4-FFF2-40B4-BE49-F238E27FC236}">
                <a16:creationId xmlns:a16="http://schemas.microsoft.com/office/drawing/2014/main" id="{BDBCB056-3B7F-B3FA-538B-3705DCD51197}"/>
              </a:ext>
            </a:extLst>
          </p:cNvPr>
          <p:cNvPicPr>
            <a:picLocks noChangeAspect="1"/>
          </p:cNvPicPr>
          <p:nvPr/>
        </p:nvPicPr>
        <p:blipFill>
          <a:blip r:embed="rId2"/>
          <a:stretch>
            <a:fillRect/>
          </a:stretch>
        </p:blipFill>
        <p:spPr>
          <a:xfrm>
            <a:off x="508427" y="948846"/>
            <a:ext cx="10483547" cy="4960307"/>
          </a:xfrm>
          <a:prstGeom prst="rect">
            <a:avLst/>
          </a:prstGeom>
        </p:spPr>
      </p:pic>
      <p:pic>
        <p:nvPicPr>
          <p:cNvPr id="5" name="Picture 4">
            <a:extLst>
              <a:ext uri="{FF2B5EF4-FFF2-40B4-BE49-F238E27FC236}">
                <a16:creationId xmlns:a16="http://schemas.microsoft.com/office/drawing/2014/main" id="{3382FEC2-85CF-064A-E955-D4237D6CABCF}"/>
              </a:ext>
            </a:extLst>
          </p:cNvPr>
          <p:cNvPicPr>
            <a:picLocks noChangeAspect="1"/>
          </p:cNvPicPr>
          <p:nvPr/>
        </p:nvPicPr>
        <p:blipFill>
          <a:blip r:embed="rId3"/>
          <a:stretch>
            <a:fillRect/>
          </a:stretch>
        </p:blipFill>
        <p:spPr>
          <a:xfrm>
            <a:off x="2398789" y="4897678"/>
            <a:ext cx="3933116" cy="1600386"/>
          </a:xfrm>
          <a:prstGeom prst="rect">
            <a:avLst/>
          </a:prstGeom>
        </p:spPr>
      </p:pic>
      <p:pic>
        <p:nvPicPr>
          <p:cNvPr id="7" name="Picture 6">
            <a:extLst>
              <a:ext uri="{FF2B5EF4-FFF2-40B4-BE49-F238E27FC236}">
                <a16:creationId xmlns:a16="http://schemas.microsoft.com/office/drawing/2014/main" id="{DC61FF11-42E5-4FE5-E2C7-B6365E165BE7}"/>
              </a:ext>
            </a:extLst>
          </p:cNvPr>
          <p:cNvPicPr>
            <a:picLocks noChangeAspect="1"/>
          </p:cNvPicPr>
          <p:nvPr/>
        </p:nvPicPr>
        <p:blipFill>
          <a:blip r:embed="rId4"/>
          <a:stretch>
            <a:fillRect/>
          </a:stretch>
        </p:blipFill>
        <p:spPr>
          <a:xfrm>
            <a:off x="6331905" y="4210171"/>
            <a:ext cx="4403285" cy="2287893"/>
          </a:xfrm>
          <a:prstGeom prst="rect">
            <a:avLst/>
          </a:prstGeom>
        </p:spPr>
      </p:pic>
      <p:cxnSp>
        <p:nvCxnSpPr>
          <p:cNvPr id="9" name="Straight Arrow Connector 8">
            <a:extLst>
              <a:ext uri="{FF2B5EF4-FFF2-40B4-BE49-F238E27FC236}">
                <a16:creationId xmlns:a16="http://schemas.microsoft.com/office/drawing/2014/main" id="{F1B11BCC-9618-328D-9384-10954AA9B31A}"/>
              </a:ext>
            </a:extLst>
          </p:cNvPr>
          <p:cNvCxnSpPr/>
          <p:nvPr/>
        </p:nvCxnSpPr>
        <p:spPr>
          <a:xfrm flipV="1">
            <a:off x="4734838" y="2592888"/>
            <a:ext cx="338203" cy="2304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E1E64C5-2020-8D08-E7D8-64FD6B7B3A66}"/>
              </a:ext>
            </a:extLst>
          </p:cNvPr>
          <p:cNvCxnSpPr/>
          <p:nvPr/>
        </p:nvCxnSpPr>
        <p:spPr>
          <a:xfrm flipV="1">
            <a:off x="7114784" y="1853852"/>
            <a:ext cx="1703539" cy="23563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F7D554D-32A7-743E-AF71-FF2AF8C47A3C}"/>
              </a:ext>
            </a:extLst>
          </p:cNvPr>
          <p:cNvCxnSpPr/>
          <p:nvPr/>
        </p:nvCxnSpPr>
        <p:spPr>
          <a:xfrm flipH="1" flipV="1">
            <a:off x="4734838" y="2016690"/>
            <a:ext cx="338203" cy="576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4937FA4-1A81-79A3-42C8-DE90B4FC1E78}"/>
              </a:ext>
            </a:extLst>
          </p:cNvPr>
          <p:cNvCxnSpPr/>
          <p:nvPr/>
        </p:nvCxnSpPr>
        <p:spPr>
          <a:xfrm flipV="1">
            <a:off x="5073041" y="1741118"/>
            <a:ext cx="576197" cy="8517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2D246E5-600A-64B0-D4F6-5068261A7E65}"/>
              </a:ext>
            </a:extLst>
          </p:cNvPr>
          <p:cNvCxnSpPr/>
          <p:nvPr/>
        </p:nvCxnSpPr>
        <p:spPr>
          <a:xfrm flipV="1">
            <a:off x="5073041" y="1427967"/>
            <a:ext cx="1565754" cy="11649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E53D25C-2336-88DC-12FF-40EDAF154C09}"/>
              </a:ext>
            </a:extLst>
          </p:cNvPr>
          <p:cNvCxnSpPr/>
          <p:nvPr/>
        </p:nvCxnSpPr>
        <p:spPr>
          <a:xfrm flipH="1" flipV="1">
            <a:off x="8392438" y="1427967"/>
            <a:ext cx="425885" cy="4258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89E8516-D957-6C16-665E-BFE3BBE4797A}"/>
              </a:ext>
            </a:extLst>
          </p:cNvPr>
          <p:cNvCxnSpPr/>
          <p:nvPr/>
        </p:nvCxnSpPr>
        <p:spPr>
          <a:xfrm flipV="1">
            <a:off x="8818323" y="1139868"/>
            <a:ext cx="162839" cy="7139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178853E-CCDE-4610-EB01-B94C356AC56C}"/>
              </a:ext>
            </a:extLst>
          </p:cNvPr>
          <p:cNvCxnSpPr/>
          <p:nvPr/>
        </p:nvCxnSpPr>
        <p:spPr>
          <a:xfrm flipV="1">
            <a:off x="8818323" y="1277655"/>
            <a:ext cx="789140" cy="5761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9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1823289" y="90908"/>
            <a:ext cx="7553195" cy="748336"/>
          </a:xfrm>
        </p:spPr>
        <p:txBody>
          <a:bodyPr>
            <a:normAutofit fontScale="90000"/>
          </a:bodyPr>
          <a:lstStyle/>
          <a:p>
            <a:pPr algn="ctr">
              <a:defRPr/>
            </a:pPr>
            <a:r>
              <a:rPr lang="en-US" altLang="zh-CN" sz="3200" b="1" dirty="0">
                <a:latin typeface="Arial" panose="020B0604020202020204" pitchFamily="34" charset="0"/>
                <a:ea typeface="宋体" pitchFamily="2" charset="-122"/>
                <a:cs typeface="Arial" panose="020B0604020202020204" pitchFamily="34" charset="0"/>
              </a:rPr>
              <a:t>Final Results with the number of hours of hydropower shutdown</a:t>
            </a:r>
          </a:p>
        </p:txBody>
      </p:sp>
      <p:pic>
        <p:nvPicPr>
          <p:cNvPr id="2" name="Picture 1">
            <a:extLst>
              <a:ext uri="{FF2B5EF4-FFF2-40B4-BE49-F238E27FC236}">
                <a16:creationId xmlns:a16="http://schemas.microsoft.com/office/drawing/2014/main" id="{BDBCB056-3B7F-B3FA-538B-3705DCD51197}"/>
              </a:ext>
            </a:extLst>
          </p:cNvPr>
          <p:cNvPicPr>
            <a:picLocks noChangeAspect="1"/>
          </p:cNvPicPr>
          <p:nvPr/>
        </p:nvPicPr>
        <p:blipFill>
          <a:blip r:embed="rId2"/>
          <a:stretch>
            <a:fillRect/>
          </a:stretch>
        </p:blipFill>
        <p:spPr>
          <a:xfrm>
            <a:off x="508427" y="948846"/>
            <a:ext cx="10483547" cy="4960307"/>
          </a:xfrm>
          <a:prstGeom prst="rect">
            <a:avLst/>
          </a:prstGeom>
        </p:spPr>
      </p:pic>
      <p:cxnSp>
        <p:nvCxnSpPr>
          <p:cNvPr id="11" name="Straight Arrow Connector 10">
            <a:extLst>
              <a:ext uri="{FF2B5EF4-FFF2-40B4-BE49-F238E27FC236}">
                <a16:creationId xmlns:a16="http://schemas.microsoft.com/office/drawing/2014/main" id="{FE1E64C5-2020-8D08-E7D8-64FD6B7B3A66}"/>
              </a:ext>
            </a:extLst>
          </p:cNvPr>
          <p:cNvCxnSpPr>
            <a:cxnSpLocks/>
          </p:cNvCxnSpPr>
          <p:nvPr/>
        </p:nvCxnSpPr>
        <p:spPr>
          <a:xfrm flipV="1">
            <a:off x="10308921" y="1716066"/>
            <a:ext cx="212942" cy="23671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4698A4C6-AB4D-2575-0E10-81DBB8E16E1B}"/>
              </a:ext>
            </a:extLst>
          </p:cNvPr>
          <p:cNvPicPr>
            <a:picLocks noChangeAspect="1"/>
          </p:cNvPicPr>
          <p:nvPr/>
        </p:nvPicPr>
        <p:blipFill>
          <a:blip r:embed="rId3"/>
          <a:stretch>
            <a:fillRect/>
          </a:stretch>
        </p:blipFill>
        <p:spPr>
          <a:xfrm>
            <a:off x="6898466" y="4083254"/>
            <a:ext cx="4093508" cy="2063846"/>
          </a:xfrm>
          <a:prstGeom prst="rect">
            <a:avLst/>
          </a:prstGeom>
        </p:spPr>
      </p:pic>
      <p:pic>
        <p:nvPicPr>
          <p:cNvPr id="16" name="Picture 15">
            <a:extLst>
              <a:ext uri="{FF2B5EF4-FFF2-40B4-BE49-F238E27FC236}">
                <a16:creationId xmlns:a16="http://schemas.microsoft.com/office/drawing/2014/main" id="{5998F463-377F-BF81-DEB4-63FD7C71D634}"/>
              </a:ext>
            </a:extLst>
          </p:cNvPr>
          <p:cNvPicPr>
            <a:picLocks noChangeAspect="1"/>
          </p:cNvPicPr>
          <p:nvPr/>
        </p:nvPicPr>
        <p:blipFill>
          <a:blip r:embed="rId4"/>
          <a:stretch>
            <a:fillRect/>
          </a:stretch>
        </p:blipFill>
        <p:spPr>
          <a:xfrm>
            <a:off x="2508966" y="4878840"/>
            <a:ext cx="4389500" cy="1030313"/>
          </a:xfrm>
          <a:prstGeom prst="rect">
            <a:avLst/>
          </a:prstGeom>
        </p:spPr>
      </p:pic>
    </p:spTree>
    <p:extLst>
      <p:ext uri="{BB962C8B-B14F-4D97-AF65-F5344CB8AC3E}">
        <p14:creationId xmlns:p14="http://schemas.microsoft.com/office/powerpoint/2010/main" val="133934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108</TotalTime>
  <Words>328</Words>
  <Application>Microsoft Office PowerPoint</Application>
  <PresentationFormat>Widescreen</PresentationFormat>
  <Paragraphs>39</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Cambria Math</vt:lpstr>
      <vt:lpstr>Wingdings</vt:lpstr>
      <vt:lpstr>Office Theme</vt:lpstr>
      <vt:lpstr>Comparison of the Standard and Emerging Technologies for Managing Dams during Floods </vt:lpstr>
      <vt:lpstr>PowerPoint Presentation</vt:lpstr>
      <vt:lpstr>Standard Flood Routing</vt:lpstr>
      <vt:lpstr>Use of Linear Programming</vt:lpstr>
      <vt:lpstr>Channel Capacity versus Downstream Damage</vt:lpstr>
      <vt:lpstr>How does LP represent the outflow vs elevation curve?</vt:lpstr>
      <vt:lpstr>Standard Objective: Maximize Outflow</vt:lpstr>
      <vt:lpstr>Complex Objective: Minimize d/s Damage below Bansagar and Rihand dams)</vt:lpstr>
      <vt:lpstr>Final Results with the number of hours of hydropower shutdown</vt:lpstr>
      <vt:lpstr>Final Results of Scenarios A, B and C (hist. Qp &gt;16,000 m3/s)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ICE India</dc:creator>
  <cp:lastModifiedBy>Nesa ILICH</cp:lastModifiedBy>
  <cp:revision>7</cp:revision>
  <dcterms:created xsi:type="dcterms:W3CDTF">2024-07-01T11:44:01Z</dcterms:created>
  <dcterms:modified xsi:type="dcterms:W3CDTF">2024-09-23T09:17:24Z</dcterms:modified>
</cp:coreProperties>
</file>