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i8HlvTDLWD9GBF8cnyLJntRX2y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2F0512-AD05-DC77-685F-542D238C9DD0}" v="23" dt="2024-04-22T08:48:29.679"/>
  </p1510:revLst>
</p1510:revInfo>
</file>

<file path=ppt/tableStyles.xml><?xml version="1.0" encoding="utf-8"?>
<a:tblStyleLst xmlns:a="http://schemas.openxmlformats.org/drawingml/2006/main" def="{9874E3A9-D791-44E8-B511-BF95376CE544}">
  <a:tblStyle styleId="{9874E3A9-D791-44E8-B511-BF95376CE54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3"/>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23"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elly, Richard" userId="S::richard.donnelly@hatch.com::9d7ce9b3-7126-4879-81d3-6ecf5a07c896" providerId="AD" clId="Web-{992F0512-AD05-DC77-685F-542D238C9DD0}"/>
    <pc:docChg chg="modSld">
      <pc:chgData name="Donnelly, Richard" userId="S::richard.donnelly@hatch.com::9d7ce9b3-7126-4879-81d3-6ecf5a07c896" providerId="AD" clId="Web-{992F0512-AD05-DC77-685F-542D238C9DD0}" dt="2024-04-22T08:48:29.679" v="22" actId="20577"/>
      <pc:docMkLst>
        <pc:docMk/>
      </pc:docMkLst>
      <pc:sldChg chg="modSp">
        <pc:chgData name="Donnelly, Richard" userId="S::richard.donnelly@hatch.com::9d7ce9b3-7126-4879-81d3-6ecf5a07c896" providerId="AD" clId="Web-{992F0512-AD05-DC77-685F-542D238C9DD0}" dt="2024-04-22T08:48:29.679" v="22" actId="20577"/>
        <pc:sldMkLst>
          <pc:docMk/>
          <pc:sldMk cId="0" sldId="261"/>
        </pc:sldMkLst>
        <pc:spChg chg="mod">
          <ac:chgData name="Donnelly, Richard" userId="S::richard.donnelly@hatch.com::9d7ce9b3-7126-4879-81d3-6ecf5a07c896" providerId="AD" clId="Web-{992F0512-AD05-DC77-685F-542D238C9DD0}" dt="2024-04-22T08:48:29.679" v="22" actId="20577"/>
          <ac:spMkLst>
            <pc:docMk/>
            <pc:sldMk cId="0" sldId="261"/>
            <ac:spMk id="131" creationId="{00000000-0000-0000-0000-000000000000}"/>
          </ac:spMkLst>
        </pc:spChg>
      </pc:sldChg>
      <pc:sldChg chg="modSp">
        <pc:chgData name="Donnelly, Richard" userId="S::richard.donnelly@hatch.com::9d7ce9b3-7126-4879-81d3-6ecf5a07c896" providerId="AD" clId="Web-{992F0512-AD05-DC77-685F-542D238C9DD0}" dt="2024-04-22T08:48:13.444" v="21"/>
        <pc:sldMkLst>
          <pc:docMk/>
          <pc:sldMk cId="0" sldId="262"/>
        </pc:sldMkLst>
        <pc:spChg chg="mod">
          <ac:chgData name="Donnelly, Richard" userId="S::richard.donnelly@hatch.com::9d7ce9b3-7126-4879-81d3-6ecf5a07c896" providerId="AD" clId="Web-{992F0512-AD05-DC77-685F-542D238C9DD0}" dt="2024-04-22T08:48:13.444" v="21"/>
          <ac:spMkLst>
            <pc:docMk/>
            <pc:sldMk cId="0" sldId="262"/>
            <ac:spMk id="137" creationId="{00000000-0000-0000-0000-000000000000}"/>
          </ac:spMkLst>
        </pc:spChg>
      </pc:sldChg>
    </pc:docChg>
  </pc:docChgLst>
  <pc:docChgLst>
    <pc:chgData name="Donnelly, Richard" userId="9d7ce9b3-7126-4879-81d3-6ecf5a07c896" providerId="ADAL" clId="{06806D81-EAB7-48EB-888F-7E97AFE38DFE}"/>
    <pc:docChg chg="custSel addSld delSld modSld">
      <pc:chgData name="Donnelly, Richard" userId="9d7ce9b3-7126-4879-81d3-6ecf5a07c896" providerId="ADAL" clId="{06806D81-EAB7-48EB-888F-7E97AFE38DFE}" dt="2024-04-18T15:43:40.589" v="36" actId="27636"/>
      <pc:docMkLst>
        <pc:docMk/>
      </pc:docMkLst>
      <pc:sldChg chg="modSp mod">
        <pc:chgData name="Donnelly, Richard" userId="9d7ce9b3-7126-4879-81d3-6ecf5a07c896" providerId="ADAL" clId="{06806D81-EAB7-48EB-888F-7E97AFE38DFE}" dt="2024-04-18T15:43:40.589" v="36" actId="27636"/>
        <pc:sldMkLst>
          <pc:docMk/>
          <pc:sldMk cId="0" sldId="258"/>
        </pc:sldMkLst>
        <pc:spChg chg="mod">
          <ac:chgData name="Donnelly, Richard" userId="9d7ce9b3-7126-4879-81d3-6ecf5a07c896" providerId="ADAL" clId="{06806D81-EAB7-48EB-888F-7E97AFE38DFE}" dt="2024-04-18T15:43:40.589" v="36" actId="27636"/>
          <ac:spMkLst>
            <pc:docMk/>
            <pc:sldMk cId="0" sldId="258"/>
            <ac:spMk id="109" creationId="{00000000-0000-0000-0000-000000000000}"/>
          </ac:spMkLst>
        </pc:spChg>
      </pc:sldChg>
      <pc:sldChg chg="addSp delSp modSp add del mod">
        <pc:chgData name="Donnelly, Richard" userId="9d7ce9b3-7126-4879-81d3-6ecf5a07c896" providerId="ADAL" clId="{06806D81-EAB7-48EB-888F-7E97AFE38DFE}" dt="2024-04-18T15:42:24.188" v="20" actId="47"/>
        <pc:sldMkLst>
          <pc:docMk/>
          <pc:sldMk cId="1429844701" sldId="263"/>
        </pc:sldMkLst>
        <pc:spChg chg="add del mod">
          <ac:chgData name="Donnelly, Richard" userId="9d7ce9b3-7126-4879-81d3-6ecf5a07c896" providerId="ADAL" clId="{06806D81-EAB7-48EB-888F-7E97AFE38DFE}" dt="2024-04-17T07:45:41.031" v="12" actId="478"/>
          <ac:spMkLst>
            <pc:docMk/>
            <pc:sldMk cId="1429844701" sldId="263"/>
            <ac:spMk id="5" creationId="{3082DDD8-5CDE-A63A-E944-8947D861C7A2}"/>
          </ac:spMkLst>
        </pc:spChg>
        <pc:spChg chg="del mod">
          <ac:chgData name="Donnelly, Richard" userId="9d7ce9b3-7126-4879-81d3-6ecf5a07c896" providerId="ADAL" clId="{06806D81-EAB7-48EB-888F-7E97AFE38DFE}" dt="2024-04-17T07:45:37.444" v="11" actId="478"/>
          <ac:spMkLst>
            <pc:docMk/>
            <pc:sldMk cId="1429844701" sldId="263"/>
            <ac:spMk id="136" creationId="{00000000-0000-0000-0000-000000000000}"/>
          </ac:spMkLst>
        </pc:spChg>
        <pc:spChg chg="mod">
          <ac:chgData name="Donnelly, Richard" userId="9d7ce9b3-7126-4879-81d3-6ecf5a07c896" providerId="ADAL" clId="{06806D81-EAB7-48EB-888F-7E97AFE38DFE}" dt="2024-04-17T07:44:52.394" v="8" actId="6549"/>
          <ac:spMkLst>
            <pc:docMk/>
            <pc:sldMk cId="1429844701" sldId="263"/>
            <ac:spMk id="137" creationId="{00000000-0000-0000-0000-000000000000}"/>
          </ac:spMkLst>
        </pc:spChg>
        <pc:picChg chg="add mod">
          <ac:chgData name="Donnelly, Richard" userId="9d7ce9b3-7126-4879-81d3-6ecf5a07c896" providerId="ADAL" clId="{06806D81-EAB7-48EB-888F-7E97AFE38DFE}" dt="2024-04-17T07:45:49.146" v="14" actId="14100"/>
          <ac:picMkLst>
            <pc:docMk/>
            <pc:sldMk cId="1429844701" sldId="263"/>
            <ac:picMk id="3" creationId="{E7DE58BD-D0AA-EB2E-C78E-90EEFCD987E8}"/>
          </ac:picMkLst>
        </pc:picChg>
      </pc:sldChg>
      <pc:sldChg chg="modSp add mod">
        <pc:chgData name="Donnelly, Richard" userId="9d7ce9b3-7126-4879-81d3-6ecf5a07c896" providerId="ADAL" clId="{06806D81-EAB7-48EB-888F-7E97AFE38DFE}" dt="2024-04-18T15:43:04.116" v="35" actId="20577"/>
        <pc:sldMkLst>
          <pc:docMk/>
          <pc:sldMk cId="3721018758" sldId="263"/>
        </pc:sldMkLst>
        <pc:spChg chg="mod">
          <ac:chgData name="Donnelly, Richard" userId="9d7ce9b3-7126-4879-81d3-6ecf5a07c896" providerId="ADAL" clId="{06806D81-EAB7-48EB-888F-7E97AFE38DFE}" dt="2024-04-18T15:42:55.237" v="29" actId="6549"/>
          <ac:spMkLst>
            <pc:docMk/>
            <pc:sldMk cId="3721018758" sldId="263"/>
            <ac:spMk id="136" creationId="{00000000-0000-0000-0000-000000000000}"/>
          </ac:spMkLst>
        </pc:spChg>
        <pc:spChg chg="mod">
          <ac:chgData name="Donnelly, Richard" userId="9d7ce9b3-7126-4879-81d3-6ecf5a07c896" providerId="ADAL" clId="{06806D81-EAB7-48EB-888F-7E97AFE38DFE}" dt="2024-04-18T15:43:04.116" v="35" actId="20577"/>
          <ac:spMkLst>
            <pc:docMk/>
            <pc:sldMk cId="3721018758" sldId="263"/>
            <ac:spMk id="137" creationId="{00000000-0000-0000-0000-000000000000}"/>
          </ac:spMkLst>
        </pc:spChg>
      </pc:sldChg>
      <pc:sldChg chg="addSp delSp modSp add del mod">
        <pc:chgData name="Donnelly, Richard" userId="9d7ce9b3-7126-4879-81d3-6ecf5a07c896" providerId="ADAL" clId="{06806D81-EAB7-48EB-888F-7E97AFE38DFE}" dt="2024-04-18T15:42:26.174" v="21" actId="47"/>
        <pc:sldMkLst>
          <pc:docMk/>
          <pc:sldMk cId="2770757438" sldId="264"/>
        </pc:sldMkLst>
        <pc:picChg chg="del">
          <ac:chgData name="Donnelly, Richard" userId="9d7ce9b3-7126-4879-81d3-6ecf5a07c896" providerId="ADAL" clId="{06806D81-EAB7-48EB-888F-7E97AFE38DFE}" dt="2024-04-17T07:45:57.401" v="16" actId="478"/>
          <ac:picMkLst>
            <pc:docMk/>
            <pc:sldMk cId="2770757438" sldId="264"/>
            <ac:picMk id="3" creationId="{E7DE58BD-D0AA-EB2E-C78E-90EEFCD987E8}"/>
          </ac:picMkLst>
        </pc:picChg>
        <pc:picChg chg="add mod">
          <ac:chgData name="Donnelly, Richard" userId="9d7ce9b3-7126-4879-81d3-6ecf5a07c896" providerId="ADAL" clId="{06806D81-EAB7-48EB-888F-7E97AFE38DFE}" dt="2024-04-17T07:47:32.405" v="19" actId="1076"/>
          <ac:picMkLst>
            <pc:docMk/>
            <pc:sldMk cId="2770757438" sldId="264"/>
            <ac:picMk id="4" creationId="{E1FBAB3F-FE84-6A51-2266-757FDE823F17}"/>
          </ac:picMkLst>
        </pc:picChg>
      </pc:sldChg>
      <pc:sldChg chg="del">
        <pc:chgData name="Donnelly, Richard" userId="9d7ce9b3-7126-4879-81d3-6ecf5a07c896" providerId="ADAL" clId="{06806D81-EAB7-48EB-888F-7E97AFE38DFE}" dt="2024-04-17T07:44:30.363" v="1" actId="47"/>
        <pc:sldMkLst>
          <pc:docMk/>
          <pc:sldMk cId="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Contents of the presentation and brief description of the subjects that will be presented and discussed during the presentation.</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428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12"/>
          <p:cNvPicPr preferRelativeResize="0"/>
          <p:nvPr/>
        </p:nvPicPr>
        <p:blipFill rotWithShape="1">
          <a:blip r:embed="rId2">
            <a:alphaModFix/>
          </a:blip>
          <a:srcRect/>
          <a:stretch/>
        </p:blipFill>
        <p:spPr>
          <a:xfrm>
            <a:off x="10331132" y="6356350"/>
            <a:ext cx="1022668" cy="4264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13"/>
          <p:cNvPicPr preferRelativeResize="0"/>
          <p:nvPr/>
        </p:nvPicPr>
        <p:blipFill rotWithShape="1">
          <a:blip r:embed="rId2">
            <a:alphaModFix/>
          </a:blip>
          <a:srcRect/>
          <a:stretch/>
        </p:blipFill>
        <p:spPr>
          <a:xfrm>
            <a:off x="10331132" y="6356350"/>
            <a:ext cx="1022668" cy="4264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14"/>
          <p:cNvPicPr preferRelativeResize="0"/>
          <p:nvPr/>
        </p:nvPicPr>
        <p:blipFill rotWithShape="1">
          <a:blip r:embed="rId2">
            <a:alphaModFix/>
          </a:blip>
          <a:srcRect/>
          <a:stretch/>
        </p:blipFill>
        <p:spPr>
          <a:xfrm>
            <a:off x="10331132" y="6356350"/>
            <a:ext cx="1022668" cy="4264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17"/>
          <p:cNvPicPr preferRelativeResize="0"/>
          <p:nvPr/>
        </p:nvPicPr>
        <p:blipFill rotWithShape="1">
          <a:blip r:embed="rId2">
            <a:alphaModFix/>
          </a:blip>
          <a:srcRect/>
          <a:stretch/>
        </p:blipFill>
        <p:spPr>
          <a:xfrm>
            <a:off x="10331132" y="6356350"/>
            <a:ext cx="1022668" cy="42647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9"/>
          <p:cNvSpPr>
            <a:spLocks noGrp="1"/>
          </p:cNvSpPr>
          <p:nvPr>
            <p:ph type="pic" idx="2"/>
          </p:nvPr>
        </p:nvSpPr>
        <p:spPr>
          <a:xfrm>
            <a:off x="5183188" y="987425"/>
            <a:ext cx="6172200" cy="4873625"/>
          </a:xfrm>
          <a:prstGeom prst="rect">
            <a:avLst/>
          </a:prstGeom>
          <a:noFill/>
          <a:ln>
            <a:noFill/>
          </a:ln>
        </p:spPr>
      </p:sp>
      <p:sp>
        <p:nvSpPr>
          <p:cNvPr id="73" name="Google Shape;73;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0"/>
          <p:cNvPicPr preferRelativeResize="0"/>
          <p:nvPr/>
        </p:nvPicPr>
        <p:blipFill rotWithShape="1">
          <a:blip r:embed="rId13">
            <a:alphaModFix/>
          </a:blip>
          <a:srcRect/>
          <a:stretch/>
        </p:blipFill>
        <p:spPr>
          <a:xfrm>
            <a:off x="10331132" y="6356350"/>
            <a:ext cx="1022668" cy="42647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forms/d/1V6L-bdQEuug2AhDXcdG-Tlhrnaa0t1qoOLLdlmPyXHQ/edi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drive/folders/1MEWryMxHYoJX0ZBH73wSdOy08xpU2hck"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hatchengineering-my.sharepoint.com/personal/richard_donnelly_hatch_com/Documents/Personal/C%20Richard%20Donnelly%20Consulting/INDIA/Risk%20prioritization/April%202024/agenda/Rapid%20Risk%20Screening%20Training%20-%20Program.doc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
          <p:cNvPicPr preferRelativeResize="0"/>
          <p:nvPr/>
        </p:nvPicPr>
        <p:blipFill rotWithShape="1">
          <a:blip r:embed="rId3">
            <a:alphaModFix/>
          </a:blip>
          <a:srcRect/>
          <a:stretch/>
        </p:blipFill>
        <p:spPr>
          <a:xfrm>
            <a:off x="1231132" y="0"/>
            <a:ext cx="10004508" cy="6858000"/>
          </a:xfrm>
          <a:prstGeom prst="rect">
            <a:avLst/>
          </a:prstGeom>
          <a:noFill/>
          <a:ln>
            <a:noFill/>
          </a:ln>
        </p:spPr>
      </p:pic>
      <p:sp>
        <p:nvSpPr>
          <p:cNvPr id="94" name="Google Shape;94;p1"/>
          <p:cNvSpPr txBox="1"/>
          <p:nvPr/>
        </p:nvSpPr>
        <p:spPr>
          <a:xfrm>
            <a:off x="1966716" y="5628835"/>
            <a:ext cx="73080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INDIA – Rapid Risk Screening Tool</a:t>
            </a:r>
            <a:endParaRPr/>
          </a:p>
        </p:txBody>
      </p:sp>
      <p:sp>
        <p:nvSpPr>
          <p:cNvPr id="95" name="Google Shape;95;p1"/>
          <p:cNvSpPr txBox="1"/>
          <p:nvPr/>
        </p:nvSpPr>
        <p:spPr>
          <a:xfrm>
            <a:off x="4415728" y="6284433"/>
            <a:ext cx="287463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Ichari dam circa March 2024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2882900"/>
            <a:ext cx="10515600" cy="130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b="1">
                <a:latin typeface="Arial"/>
                <a:ea typeface="Arial"/>
                <a:cs typeface="Arial"/>
                <a:sym typeface="Arial"/>
              </a:rPr>
              <a:t>Introduction</a:t>
            </a:r>
            <a:endParaRPr>
              <a:latin typeface="Arial"/>
              <a:ea typeface="Arial"/>
              <a:cs typeface="Arial"/>
              <a:sym typeface="Arial"/>
            </a:endParaRPr>
          </a:p>
        </p:txBody>
      </p:sp>
      <p:sp>
        <p:nvSpPr>
          <p:cNvPr id="102" name="Google Shape;10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888888"/>
              </a:buClr>
              <a:buSzPts val="1200"/>
              <a:buFont typeface="Calibri"/>
              <a:buNone/>
            </a:pPr>
            <a:fld id="{00000000-1234-1234-1234-123412341234}" type="slidenum">
              <a:rPr lang="en-US"/>
              <a:t>2</a:t>
            </a:fld>
            <a:endParaRPr/>
          </a:p>
        </p:txBody>
      </p:sp>
      <p:sp>
        <p:nvSpPr>
          <p:cNvPr id="103" name="Google Shape;103;p2"/>
          <p:cNvSpPr txBox="1"/>
          <p:nvPr/>
        </p:nvSpPr>
        <p:spPr>
          <a:xfrm>
            <a:off x="0" y="0"/>
            <a:ext cx="12192000" cy="365125"/>
          </a:xfrm>
          <a:prstGeom prst="rect">
            <a:avLst/>
          </a:prstGeom>
          <a:solidFill>
            <a:srgbClr val="FF0000"/>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000"/>
              <a:buFont typeface="Arial"/>
              <a:buNone/>
            </a:pPr>
            <a:r>
              <a:rPr lang="en-US" sz="1800" b="1" i="0" u="none" strike="noStrike" cap="none">
                <a:solidFill>
                  <a:schemeClr val="lt1"/>
                </a:solidFill>
                <a:latin typeface="Arial"/>
                <a:ea typeface="Arial"/>
                <a:cs typeface="Arial"/>
                <a:sym typeface="Arial"/>
              </a:rPr>
              <a:t>Workshop on dam safety risk screening – Day 1 Introduction</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latin typeface="Arial"/>
                <a:ea typeface="Arial"/>
                <a:cs typeface="Arial"/>
                <a:sym typeface="Arial"/>
              </a:rPr>
              <a:t>Overview</a:t>
            </a:r>
            <a:endParaRPr/>
          </a:p>
        </p:txBody>
      </p:sp>
      <p:sp>
        <p:nvSpPr>
          <p:cNvPr id="109" name="Google Shape;109;p3"/>
          <p:cNvSpPr txBox="1">
            <a:spLocks noGrp="1"/>
          </p:cNvSpPr>
          <p:nvPr>
            <p:ph type="body" idx="1"/>
          </p:nvPr>
        </p:nvSpPr>
        <p:spPr>
          <a:xfrm>
            <a:off x="587344" y="2140793"/>
            <a:ext cx="4180600" cy="1936363"/>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000"/>
              <a:buChar char="•"/>
            </a:pPr>
            <a:r>
              <a:rPr lang="en-US" sz="2000">
                <a:latin typeface="Arial"/>
                <a:ea typeface="Arial"/>
                <a:cs typeface="Arial"/>
                <a:sym typeface="Arial"/>
              </a:rPr>
              <a:t>This workshop represents the first step in the training needed to allow trainers from CWC/NDSA/States and SMEC to fully understand the INDIA tool in order to train engineers from the states in how to populate the tool for their dams </a:t>
            </a:r>
            <a:endParaRPr/>
          </a:p>
        </p:txBody>
      </p:sp>
      <p:pic>
        <p:nvPicPr>
          <p:cNvPr id="110" name="Google Shape;110;p3"/>
          <p:cNvPicPr preferRelativeResize="0"/>
          <p:nvPr/>
        </p:nvPicPr>
        <p:blipFill rotWithShape="1">
          <a:blip r:embed="rId3">
            <a:alphaModFix/>
          </a:blip>
          <a:srcRect/>
          <a:stretch/>
        </p:blipFill>
        <p:spPr>
          <a:xfrm>
            <a:off x="5093209" y="919989"/>
            <a:ext cx="6885716" cy="5167312"/>
          </a:xfrm>
          <a:prstGeom prst="rect">
            <a:avLst/>
          </a:prstGeom>
          <a:noFill/>
          <a:ln>
            <a:noFill/>
          </a:ln>
        </p:spPr>
      </p:pic>
      <p:sp>
        <p:nvSpPr>
          <p:cNvPr id="111" name="Google Shape;111;p3"/>
          <p:cNvSpPr txBox="1"/>
          <p:nvPr/>
        </p:nvSpPr>
        <p:spPr>
          <a:xfrm>
            <a:off x="8732714" y="5717969"/>
            <a:ext cx="31118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Roll out workshop March 2024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latin typeface="Arial"/>
                <a:ea typeface="Arial"/>
                <a:cs typeface="Arial"/>
                <a:sym typeface="Arial"/>
              </a:rPr>
              <a:t>Key Understandings</a:t>
            </a:r>
            <a:endParaRPr/>
          </a:p>
        </p:txBody>
      </p:sp>
      <p:sp>
        <p:nvSpPr>
          <p:cNvPr id="117" name="Google Shape;117;p4"/>
          <p:cNvSpPr txBox="1">
            <a:spLocks noGrp="1"/>
          </p:cNvSpPr>
          <p:nvPr>
            <p:ph type="body" idx="1"/>
          </p:nvPr>
        </p:nvSpPr>
        <p:spPr>
          <a:xfrm>
            <a:off x="627888" y="1626597"/>
            <a:ext cx="8470392" cy="478811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Char char="•"/>
            </a:pPr>
            <a:r>
              <a:rPr lang="en-US" sz="2000">
                <a:latin typeface="Arial"/>
                <a:ea typeface="Arial"/>
                <a:cs typeface="Arial"/>
                <a:sym typeface="Arial"/>
              </a:rPr>
              <a:t>The workshop is designed to provide some key understandings</a:t>
            </a:r>
            <a:endParaRPr/>
          </a:p>
          <a:p>
            <a:pPr marL="685800" lvl="1" indent="-228600" algn="l" rtl="0">
              <a:lnSpc>
                <a:spcPct val="90000"/>
              </a:lnSpc>
              <a:spcBef>
                <a:spcPts val="500"/>
              </a:spcBef>
              <a:spcAft>
                <a:spcPts val="0"/>
              </a:spcAft>
              <a:buClr>
                <a:schemeClr val="dk1"/>
              </a:buClr>
              <a:buSzPts val="2000"/>
              <a:buChar char="•"/>
            </a:pPr>
            <a:r>
              <a:rPr lang="en-US" sz="2000">
                <a:latin typeface="Arial"/>
                <a:ea typeface="Arial"/>
                <a:cs typeface="Arial"/>
                <a:sym typeface="Arial"/>
              </a:rPr>
              <a:t>Risk screening is NOT risk assessment. It is the first step in a three-tiered risk assessment process</a:t>
            </a:r>
            <a:endParaRPr/>
          </a:p>
          <a:p>
            <a:pPr marL="685800" lvl="1" indent="-228600" algn="l" rtl="0">
              <a:lnSpc>
                <a:spcPct val="90000"/>
              </a:lnSpc>
              <a:spcBef>
                <a:spcPts val="500"/>
              </a:spcBef>
              <a:spcAft>
                <a:spcPts val="0"/>
              </a:spcAft>
              <a:buClr>
                <a:schemeClr val="dk1"/>
              </a:buClr>
              <a:buSzPts val="2000"/>
              <a:buChar char="•"/>
            </a:pPr>
            <a:r>
              <a:rPr lang="en-US" sz="2000">
                <a:latin typeface="Arial"/>
                <a:ea typeface="Arial"/>
                <a:cs typeface="Arial"/>
                <a:sym typeface="Arial"/>
              </a:rPr>
              <a:t>The tool is a simplification anchored in risk assessment theory</a:t>
            </a:r>
            <a:endParaRPr/>
          </a:p>
          <a:p>
            <a:pPr marL="685800" lvl="1" indent="-228600" algn="l" rtl="0">
              <a:lnSpc>
                <a:spcPct val="90000"/>
              </a:lnSpc>
              <a:spcBef>
                <a:spcPts val="500"/>
              </a:spcBef>
              <a:spcAft>
                <a:spcPts val="0"/>
              </a:spcAft>
              <a:buClr>
                <a:schemeClr val="dk1"/>
              </a:buClr>
              <a:buSzPts val="2000"/>
              <a:buChar char="•"/>
            </a:pPr>
            <a:r>
              <a:rPr lang="en-US" sz="2000">
                <a:latin typeface="Arial"/>
                <a:ea typeface="Arial"/>
                <a:cs typeface="Arial"/>
                <a:sym typeface="Arial"/>
              </a:rPr>
              <a:t>The tool is intentionally qualitative. Proxies are used in place of actual probability and consequence estimates such that the tool can be applied to 5700 dams in the time frame available</a:t>
            </a:r>
            <a:endParaRPr/>
          </a:p>
          <a:p>
            <a:pPr marL="685800" lvl="1" indent="-228600" algn="l" rtl="0">
              <a:lnSpc>
                <a:spcPct val="90000"/>
              </a:lnSpc>
              <a:spcBef>
                <a:spcPts val="500"/>
              </a:spcBef>
              <a:spcAft>
                <a:spcPts val="0"/>
              </a:spcAft>
              <a:buClr>
                <a:schemeClr val="dk1"/>
              </a:buClr>
              <a:buSzPts val="2000"/>
              <a:buChar char="•"/>
            </a:pPr>
            <a:r>
              <a:rPr lang="en-US" sz="2000">
                <a:latin typeface="Arial"/>
                <a:ea typeface="Arial"/>
                <a:cs typeface="Arial"/>
                <a:sym typeface="Arial"/>
              </a:rPr>
              <a:t>The fragility and impact proxy scores used to establish the risk index were carefully established by means of expert solicitation involving experts from CWC, the States and the World Bank.  </a:t>
            </a:r>
            <a:endParaRPr/>
          </a:p>
          <a:p>
            <a:pPr marL="685800" lvl="1" indent="-228600" algn="l" rtl="0">
              <a:lnSpc>
                <a:spcPct val="90000"/>
              </a:lnSpc>
              <a:spcBef>
                <a:spcPts val="500"/>
              </a:spcBef>
              <a:spcAft>
                <a:spcPts val="0"/>
              </a:spcAft>
              <a:buClr>
                <a:schemeClr val="dk1"/>
              </a:buClr>
              <a:buSzPts val="2000"/>
              <a:buChar char="•"/>
            </a:pPr>
            <a:r>
              <a:rPr lang="en-US" sz="2000">
                <a:latin typeface="Arial"/>
                <a:ea typeface="Arial"/>
                <a:cs typeface="Arial"/>
                <a:sym typeface="Arial"/>
              </a:rPr>
              <a:t> The tool has undergone extensive validation and international experts have commented that it is the best of its kind in the worlds</a:t>
            </a:r>
            <a:endParaRPr/>
          </a:p>
          <a:p>
            <a:pPr marL="685800" lvl="1" indent="-228600" algn="l" rtl="0">
              <a:lnSpc>
                <a:spcPct val="90000"/>
              </a:lnSpc>
              <a:spcBef>
                <a:spcPts val="500"/>
              </a:spcBef>
              <a:spcAft>
                <a:spcPts val="0"/>
              </a:spcAft>
              <a:buClr>
                <a:schemeClr val="dk1"/>
              </a:buClr>
              <a:buSzPts val="2000"/>
              <a:buChar char="•"/>
            </a:pPr>
            <a:r>
              <a:rPr lang="en-US" sz="2000">
                <a:latin typeface="Arial"/>
                <a:ea typeface="Arial"/>
                <a:cs typeface="Arial"/>
                <a:sym typeface="Arial"/>
              </a:rPr>
              <a:t>The tool is currently being upgraded to a web-based data base that will enhance data storage and management capabilities. This doe not impact the data requirements</a:t>
            </a:r>
            <a:endParaRPr/>
          </a:p>
          <a:p>
            <a:pPr marL="685800" lvl="1" indent="-228600" algn="l" rtl="0">
              <a:lnSpc>
                <a:spcPct val="90000"/>
              </a:lnSpc>
              <a:spcBef>
                <a:spcPts val="500"/>
              </a:spcBef>
              <a:spcAft>
                <a:spcPts val="0"/>
              </a:spcAft>
              <a:buClr>
                <a:schemeClr val="dk1"/>
              </a:buClr>
              <a:buSzPts val="2000"/>
              <a:buChar char="•"/>
            </a:pPr>
            <a:r>
              <a:rPr lang="en-US" sz="2000">
                <a:latin typeface="Arial"/>
                <a:ea typeface="Arial"/>
                <a:cs typeface="Arial"/>
                <a:sym typeface="Arial"/>
              </a:rPr>
              <a:t>Estimates of on of the Potential impacts (PAR) is currently being automated </a:t>
            </a:r>
            <a:endParaRPr/>
          </a:p>
        </p:txBody>
      </p:sp>
      <p:pic>
        <p:nvPicPr>
          <p:cNvPr id="118" name="Google Shape;118;p4"/>
          <p:cNvPicPr preferRelativeResize="0"/>
          <p:nvPr/>
        </p:nvPicPr>
        <p:blipFill rotWithShape="1">
          <a:blip r:embed="rId3">
            <a:alphaModFix/>
          </a:blip>
          <a:srcRect/>
          <a:stretch/>
        </p:blipFill>
        <p:spPr>
          <a:xfrm>
            <a:off x="9381945" y="1027906"/>
            <a:ext cx="2572109" cy="317226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a:latin typeface="Arial"/>
                <a:ea typeface="Arial"/>
                <a:cs typeface="Arial"/>
                <a:sym typeface="Arial"/>
              </a:rPr>
              <a:t>Agenda</a:t>
            </a:r>
            <a:endParaRPr/>
          </a:p>
        </p:txBody>
      </p:sp>
      <p:sp>
        <p:nvSpPr>
          <p:cNvPr id="124" name="Google Shape;124;p5"/>
          <p:cNvSpPr txBox="1">
            <a:spLocks noGrp="1"/>
          </p:cNvSpPr>
          <p:nvPr>
            <p:ph type="body" idx="1"/>
          </p:nvPr>
        </p:nvSpPr>
        <p:spPr>
          <a:xfrm>
            <a:off x="838200" y="1146225"/>
            <a:ext cx="9501300" cy="5201700"/>
          </a:xfrm>
          <a:prstGeom prst="rect">
            <a:avLst/>
          </a:prstGeom>
          <a:noFill/>
          <a:ln>
            <a:noFill/>
          </a:ln>
        </p:spPr>
        <p:txBody>
          <a:bodyPr spcFirstLastPara="1" wrap="square" lIns="91425" tIns="45700" rIns="91425" bIns="45700" anchor="t" anchorCtr="0">
            <a:noAutofit/>
          </a:bodyPr>
          <a:lstStyle/>
          <a:p>
            <a:pPr marL="228600" lvl="0" indent="-267970" algn="l" rtl="0">
              <a:lnSpc>
                <a:spcPct val="70000"/>
              </a:lnSpc>
              <a:spcBef>
                <a:spcPts val="0"/>
              </a:spcBef>
              <a:spcAft>
                <a:spcPts val="0"/>
              </a:spcAft>
              <a:buClr>
                <a:schemeClr val="dk1"/>
              </a:buClr>
              <a:buSzPts val="2370"/>
              <a:buChar char="•"/>
            </a:pPr>
            <a:r>
              <a:rPr lang="en-US" sz="2370">
                <a:latin typeface="Arial"/>
                <a:ea typeface="Arial"/>
                <a:cs typeface="Arial"/>
                <a:sym typeface="Arial"/>
              </a:rPr>
              <a:t>Days 1 – 4</a:t>
            </a:r>
            <a:endParaRPr sz="2370">
              <a:latin typeface="Arial"/>
              <a:ea typeface="Arial"/>
              <a:cs typeface="Arial"/>
              <a:sym typeface="Arial"/>
            </a:endParaRPr>
          </a:p>
          <a:p>
            <a:pPr marL="685800" lvl="1" indent="-264160" algn="l" rtl="0">
              <a:lnSpc>
                <a:spcPct val="70000"/>
              </a:lnSpc>
              <a:spcBef>
                <a:spcPts val="500"/>
              </a:spcBef>
              <a:spcAft>
                <a:spcPts val="0"/>
              </a:spcAft>
              <a:buClr>
                <a:schemeClr val="dk1"/>
              </a:buClr>
              <a:buSzPts val="2060"/>
              <a:buChar char="•"/>
            </a:pPr>
            <a:r>
              <a:rPr lang="en-US" sz="2060">
                <a:latin typeface="Arial"/>
                <a:ea typeface="Arial"/>
                <a:cs typeface="Arial"/>
                <a:sym typeface="Arial"/>
              </a:rPr>
              <a:t> Introduction of the tool, theory, validation, data availability, Example application</a:t>
            </a:r>
            <a:endParaRPr sz="2060">
              <a:latin typeface="Arial"/>
              <a:ea typeface="Arial"/>
              <a:cs typeface="Arial"/>
              <a:sym typeface="Arial"/>
            </a:endParaRPr>
          </a:p>
          <a:p>
            <a:pPr marL="228600" lvl="0" indent="-267970" algn="l" rtl="0">
              <a:lnSpc>
                <a:spcPct val="70000"/>
              </a:lnSpc>
              <a:spcBef>
                <a:spcPts val="1000"/>
              </a:spcBef>
              <a:spcAft>
                <a:spcPts val="0"/>
              </a:spcAft>
              <a:buClr>
                <a:schemeClr val="dk1"/>
              </a:buClr>
              <a:buSzPts val="2370"/>
              <a:buChar char="•"/>
            </a:pPr>
            <a:r>
              <a:rPr lang="en-US" sz="2370">
                <a:latin typeface="Arial"/>
                <a:ea typeface="Arial"/>
                <a:cs typeface="Arial"/>
                <a:sym typeface="Arial"/>
              </a:rPr>
              <a:t>Day 5 </a:t>
            </a:r>
            <a:endParaRPr sz="2370">
              <a:latin typeface="Arial"/>
              <a:ea typeface="Arial"/>
              <a:cs typeface="Arial"/>
              <a:sym typeface="Arial"/>
            </a:endParaRPr>
          </a:p>
          <a:p>
            <a:pPr marL="685800" lvl="1" indent="-264160" algn="l" rtl="0">
              <a:lnSpc>
                <a:spcPct val="70000"/>
              </a:lnSpc>
              <a:spcBef>
                <a:spcPts val="500"/>
              </a:spcBef>
              <a:spcAft>
                <a:spcPts val="0"/>
              </a:spcAft>
              <a:buClr>
                <a:schemeClr val="dk1"/>
              </a:buClr>
              <a:buSzPts val="2060"/>
              <a:buChar char="•"/>
            </a:pPr>
            <a:r>
              <a:rPr lang="en-US" sz="2060">
                <a:latin typeface="Arial"/>
                <a:ea typeface="Arial"/>
                <a:cs typeface="Arial"/>
                <a:sym typeface="Arial"/>
              </a:rPr>
              <a:t>Presentation by each group on the results of risk screening </a:t>
            </a:r>
            <a:endParaRPr sz="2060">
              <a:latin typeface="Arial"/>
              <a:ea typeface="Arial"/>
              <a:cs typeface="Arial"/>
              <a:sym typeface="Arial"/>
            </a:endParaRPr>
          </a:p>
          <a:p>
            <a:pPr marL="685800" lvl="1" indent="-234632" algn="l" rtl="0">
              <a:lnSpc>
                <a:spcPct val="70000"/>
              </a:lnSpc>
              <a:spcBef>
                <a:spcPts val="500"/>
              </a:spcBef>
              <a:spcAft>
                <a:spcPts val="0"/>
              </a:spcAft>
              <a:buSzPts val="1595"/>
              <a:buChar char="•"/>
            </a:pPr>
            <a:r>
              <a:rPr lang="en-US" sz="2060">
                <a:latin typeface="Arial"/>
                <a:ea typeface="Arial"/>
                <a:cs typeface="Arial"/>
                <a:sym typeface="Arial"/>
              </a:rPr>
              <a:t>Introduction of DRIP 1 dams for screening</a:t>
            </a:r>
            <a:endParaRPr sz="2060">
              <a:latin typeface="Arial"/>
              <a:ea typeface="Arial"/>
              <a:cs typeface="Arial"/>
              <a:sym typeface="Arial"/>
            </a:endParaRPr>
          </a:p>
          <a:p>
            <a:pPr marL="228600" lvl="0" indent="-267970" algn="l" rtl="0">
              <a:lnSpc>
                <a:spcPct val="70000"/>
              </a:lnSpc>
              <a:spcBef>
                <a:spcPts val="1000"/>
              </a:spcBef>
              <a:spcAft>
                <a:spcPts val="0"/>
              </a:spcAft>
              <a:buClr>
                <a:schemeClr val="dk1"/>
              </a:buClr>
              <a:buSzPts val="2370"/>
              <a:buChar char="•"/>
            </a:pPr>
            <a:r>
              <a:rPr lang="en-US" sz="2370">
                <a:latin typeface="Arial"/>
                <a:ea typeface="Arial"/>
                <a:cs typeface="Arial"/>
                <a:sym typeface="Arial"/>
              </a:rPr>
              <a:t>Day 6 </a:t>
            </a:r>
            <a:endParaRPr sz="2370">
              <a:latin typeface="Arial"/>
              <a:ea typeface="Arial"/>
              <a:cs typeface="Arial"/>
              <a:sym typeface="Arial"/>
            </a:endParaRPr>
          </a:p>
          <a:p>
            <a:pPr marL="685800" lvl="0" indent="-245744" algn="l" rtl="0">
              <a:lnSpc>
                <a:spcPct val="70000"/>
              </a:lnSpc>
              <a:spcBef>
                <a:spcPts val="1000"/>
              </a:spcBef>
              <a:spcAft>
                <a:spcPts val="0"/>
              </a:spcAft>
              <a:buClr>
                <a:schemeClr val="dk1"/>
              </a:buClr>
              <a:buSzPts val="2070"/>
              <a:buChar char="•"/>
            </a:pPr>
            <a:r>
              <a:rPr lang="en-US" sz="2070">
                <a:latin typeface="Arial"/>
                <a:ea typeface="Arial"/>
                <a:cs typeface="Arial"/>
                <a:sym typeface="Arial"/>
              </a:rPr>
              <a:t>Understanding score elicitation, tool enhancements, Breakout sessions – Apply the tool to DRIP 1 dams</a:t>
            </a:r>
            <a:endParaRPr sz="2070">
              <a:latin typeface="Arial"/>
              <a:ea typeface="Arial"/>
              <a:cs typeface="Arial"/>
              <a:sym typeface="Arial"/>
            </a:endParaRPr>
          </a:p>
          <a:p>
            <a:pPr marL="228600" lvl="0" indent="-267970" algn="l" rtl="0">
              <a:lnSpc>
                <a:spcPct val="70000"/>
              </a:lnSpc>
              <a:spcBef>
                <a:spcPts val="1000"/>
              </a:spcBef>
              <a:spcAft>
                <a:spcPts val="0"/>
              </a:spcAft>
              <a:buClr>
                <a:schemeClr val="dk1"/>
              </a:buClr>
              <a:buSzPts val="2370"/>
              <a:buChar char="•"/>
            </a:pPr>
            <a:r>
              <a:rPr lang="en-US" sz="2370">
                <a:latin typeface="Arial"/>
                <a:ea typeface="Arial"/>
                <a:cs typeface="Arial"/>
                <a:sym typeface="Arial"/>
              </a:rPr>
              <a:t>Days 8 -10</a:t>
            </a:r>
            <a:endParaRPr sz="2370">
              <a:latin typeface="Arial"/>
              <a:ea typeface="Arial"/>
              <a:cs typeface="Arial"/>
              <a:sym typeface="Arial"/>
            </a:endParaRPr>
          </a:p>
          <a:p>
            <a:pPr marL="685800" lvl="1" indent="-245109" algn="l" rtl="0">
              <a:lnSpc>
                <a:spcPct val="70000"/>
              </a:lnSpc>
              <a:spcBef>
                <a:spcPts val="500"/>
              </a:spcBef>
              <a:spcAft>
                <a:spcPts val="0"/>
              </a:spcAft>
              <a:buSzPts val="2060"/>
              <a:buChar char="•"/>
            </a:pPr>
            <a:r>
              <a:rPr lang="en-US" sz="2060">
                <a:latin typeface="Arial"/>
                <a:ea typeface="Arial"/>
                <a:cs typeface="Arial"/>
                <a:sym typeface="Arial"/>
              </a:rPr>
              <a:t> Breakout sessions – Apply the tool to DRIP 1 dams</a:t>
            </a:r>
            <a:endParaRPr sz="2060">
              <a:latin typeface="Arial"/>
              <a:ea typeface="Arial"/>
              <a:cs typeface="Arial"/>
              <a:sym typeface="Arial"/>
            </a:endParaRPr>
          </a:p>
          <a:p>
            <a:pPr marL="685800" lvl="1" indent="-264160" algn="l" rtl="0">
              <a:lnSpc>
                <a:spcPct val="70000"/>
              </a:lnSpc>
              <a:spcBef>
                <a:spcPts val="500"/>
              </a:spcBef>
              <a:spcAft>
                <a:spcPts val="0"/>
              </a:spcAft>
              <a:buClr>
                <a:schemeClr val="dk1"/>
              </a:buClr>
              <a:buSzPts val="2060"/>
              <a:buChar char="•"/>
            </a:pPr>
            <a:r>
              <a:rPr lang="en-US" sz="2060">
                <a:latin typeface="Arial"/>
                <a:ea typeface="Arial"/>
                <a:cs typeface="Arial"/>
                <a:sym typeface="Arial"/>
              </a:rPr>
              <a:t>Presentation by each group on the results of risk screening for DRIP 1 dams</a:t>
            </a:r>
            <a:endParaRPr sz="2060">
              <a:latin typeface="Arial"/>
              <a:ea typeface="Arial"/>
              <a:cs typeface="Arial"/>
              <a:sym typeface="Arial"/>
            </a:endParaRPr>
          </a:p>
          <a:p>
            <a:pPr marL="228600" lvl="0" indent="-267970" algn="l" rtl="0">
              <a:lnSpc>
                <a:spcPct val="70000"/>
              </a:lnSpc>
              <a:spcBef>
                <a:spcPts val="1000"/>
              </a:spcBef>
              <a:spcAft>
                <a:spcPts val="0"/>
              </a:spcAft>
              <a:buClr>
                <a:schemeClr val="dk1"/>
              </a:buClr>
              <a:buSzPts val="2370"/>
              <a:buChar char="•"/>
            </a:pPr>
            <a:r>
              <a:rPr lang="en-US" sz="2370">
                <a:latin typeface="Arial"/>
                <a:ea typeface="Arial"/>
                <a:cs typeface="Arial"/>
                <a:sym typeface="Arial"/>
              </a:rPr>
              <a:t>Day 10</a:t>
            </a:r>
            <a:endParaRPr sz="2370">
              <a:latin typeface="Arial"/>
              <a:ea typeface="Arial"/>
              <a:cs typeface="Arial"/>
              <a:sym typeface="Arial"/>
            </a:endParaRPr>
          </a:p>
          <a:p>
            <a:pPr marL="685800" lvl="1" indent="-264160" algn="l" rtl="0">
              <a:lnSpc>
                <a:spcPct val="70000"/>
              </a:lnSpc>
              <a:spcBef>
                <a:spcPts val="500"/>
              </a:spcBef>
              <a:spcAft>
                <a:spcPts val="0"/>
              </a:spcAft>
              <a:buClr>
                <a:schemeClr val="dk1"/>
              </a:buClr>
              <a:buSzPts val="2060"/>
              <a:buChar char="•"/>
            </a:pPr>
            <a:r>
              <a:rPr lang="en-US" sz="2060">
                <a:latin typeface="Arial"/>
                <a:ea typeface="Arial"/>
                <a:cs typeface="Arial"/>
                <a:sym typeface="Arial"/>
              </a:rPr>
              <a:t> Presentation by each group on the results of risk screening for DRIP 1 dams</a:t>
            </a:r>
            <a:endParaRPr sz="2060">
              <a:latin typeface="Arial"/>
              <a:ea typeface="Arial"/>
              <a:cs typeface="Arial"/>
              <a:sym typeface="Arial"/>
            </a:endParaRPr>
          </a:p>
          <a:p>
            <a:pPr marL="685800" lvl="1" indent="-264160" algn="l" rtl="0">
              <a:lnSpc>
                <a:spcPct val="70000"/>
              </a:lnSpc>
              <a:spcBef>
                <a:spcPts val="500"/>
              </a:spcBef>
              <a:spcAft>
                <a:spcPts val="0"/>
              </a:spcAft>
              <a:buClr>
                <a:schemeClr val="dk1"/>
              </a:buClr>
              <a:buSzPts val="2060"/>
              <a:buChar char="•"/>
            </a:pPr>
            <a:r>
              <a:rPr lang="en-US" sz="2060">
                <a:latin typeface="Arial"/>
                <a:ea typeface="Arial"/>
                <a:cs typeface="Arial"/>
                <a:sym typeface="Arial"/>
              </a:rPr>
              <a:t>Workshop wrap-up and future training</a:t>
            </a:r>
            <a:endParaRPr sz="2060">
              <a:latin typeface="Arial"/>
              <a:ea typeface="Arial"/>
              <a:cs typeface="Arial"/>
              <a:sym typeface="Arial"/>
            </a:endParaRPr>
          </a:p>
          <a:p>
            <a:pPr marL="685800" lvl="1" indent="-264160" algn="l" rtl="0">
              <a:lnSpc>
                <a:spcPct val="70000"/>
              </a:lnSpc>
              <a:spcBef>
                <a:spcPts val="500"/>
              </a:spcBef>
              <a:spcAft>
                <a:spcPts val="0"/>
              </a:spcAft>
              <a:buClr>
                <a:schemeClr val="dk1"/>
              </a:buClr>
              <a:buSzPts val="2060"/>
              <a:buChar char="•"/>
            </a:pPr>
            <a:r>
              <a:rPr lang="en-US" sz="2060">
                <a:latin typeface="Arial"/>
                <a:ea typeface="Arial"/>
                <a:cs typeface="Arial"/>
                <a:sym typeface="Arial"/>
              </a:rPr>
              <a:t>Closing remarks</a:t>
            </a:r>
            <a:endParaRPr sz="2060">
              <a:latin typeface="Arial"/>
              <a:ea typeface="Arial"/>
              <a:cs typeface="Arial"/>
              <a:sym typeface="Arial"/>
            </a:endParaRPr>
          </a:p>
        </p:txBody>
      </p:sp>
      <p:pic>
        <p:nvPicPr>
          <p:cNvPr id="125" name="Google Shape;125;p5"/>
          <p:cNvPicPr preferRelativeResize="0"/>
          <p:nvPr/>
        </p:nvPicPr>
        <p:blipFill rotWithShape="1">
          <a:blip r:embed="rId3">
            <a:alphaModFix/>
          </a:blip>
          <a:srcRect/>
          <a:stretch/>
        </p:blipFill>
        <p:spPr>
          <a:xfrm>
            <a:off x="9860598" y="492327"/>
            <a:ext cx="2148457" cy="1962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endParaRPr/>
          </a:p>
          <a:p>
            <a:pPr marL="0" lvl="0" indent="0" algn="l" rtl="0">
              <a:lnSpc>
                <a:spcPct val="90000"/>
              </a:lnSpc>
              <a:spcBef>
                <a:spcPts val="0"/>
              </a:spcBef>
              <a:spcAft>
                <a:spcPts val="0"/>
              </a:spcAft>
              <a:buClr>
                <a:schemeClr val="dk1"/>
              </a:buClr>
              <a:buSzPct val="100000"/>
              <a:buFont typeface="Calibri"/>
              <a:buNone/>
            </a:pPr>
            <a:endParaRPr/>
          </a:p>
          <a:p>
            <a:pPr marL="0" lvl="0" indent="0" algn="l" rtl="0">
              <a:lnSpc>
                <a:spcPct val="90000"/>
              </a:lnSpc>
              <a:spcBef>
                <a:spcPts val="0"/>
              </a:spcBef>
              <a:spcAft>
                <a:spcPts val="0"/>
              </a:spcAft>
              <a:buClr>
                <a:schemeClr val="dk1"/>
              </a:buClr>
              <a:buSzPct val="100000"/>
              <a:buFont typeface="Calibri"/>
              <a:buNone/>
            </a:pPr>
            <a:r>
              <a:rPr lang="en-US"/>
              <a:t>Registration</a:t>
            </a:r>
            <a:endParaRPr/>
          </a:p>
          <a:p>
            <a:pPr marL="0" lvl="0" indent="0" algn="l" rtl="0">
              <a:lnSpc>
                <a:spcPct val="90000"/>
              </a:lnSpc>
              <a:spcBef>
                <a:spcPts val="0"/>
              </a:spcBef>
              <a:spcAft>
                <a:spcPts val="0"/>
              </a:spcAft>
              <a:buClr>
                <a:schemeClr val="dk1"/>
              </a:buClr>
              <a:buSzPct val="100000"/>
              <a:buFont typeface="Calibri"/>
              <a:buNone/>
            </a:pPr>
            <a:endParaRPr/>
          </a:p>
          <a:p>
            <a:pPr marL="0" lvl="0" indent="0" algn="l" rtl="0">
              <a:lnSpc>
                <a:spcPct val="90000"/>
              </a:lnSpc>
              <a:spcBef>
                <a:spcPts val="0"/>
              </a:spcBef>
              <a:spcAft>
                <a:spcPts val="0"/>
              </a:spcAft>
              <a:buClr>
                <a:schemeClr val="dk1"/>
              </a:buClr>
              <a:buSzPct val="100000"/>
              <a:buFont typeface="Calibri"/>
              <a:buNone/>
            </a:pPr>
            <a:endParaRPr/>
          </a:p>
        </p:txBody>
      </p:sp>
      <p:sp>
        <p:nvSpPr>
          <p:cNvPr id="131" name="Google Shape;131;p8"/>
          <p:cNvSpPr txBox="1">
            <a:spLocks noGrp="1"/>
          </p:cNvSpPr>
          <p:nvPr>
            <p:ph type="body" idx="1"/>
          </p:nvPr>
        </p:nvSpPr>
        <p:spPr>
          <a:xfrm>
            <a:off x="951425" y="12899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sz="3000" u="sng">
                <a:solidFill>
                  <a:schemeClr val="hlink"/>
                </a:solidFill>
                <a:latin typeface="Arial"/>
                <a:ea typeface="Arial"/>
                <a:cs typeface="Arial"/>
                <a:sym typeface="Arial"/>
                <a:hlinkClick r:id="rId3">
                  <a:extLst>
                    <a:ext uri="{A12FA001-AC4F-418D-AE19-62706E023703}">
                      <ahyp:hlinkClr xmlns:ahyp="http://schemas.microsoft.com/office/drawing/2018/hyperlinkcolor" val="tx"/>
                    </a:ext>
                  </a:extLst>
                </a:hlinkClick>
              </a:rPr>
              <a:t>DRIP INDIA Training Registration - Google Forms</a:t>
            </a:r>
          </a:p>
          <a:p>
            <a:pPr marL="0" indent="0">
              <a:spcBef>
                <a:spcPts val="0"/>
              </a:spcBef>
              <a:buNone/>
            </a:pPr>
            <a:endParaRPr lang="en-US" sz="3000" u="sng">
              <a:solidFill>
                <a:schemeClr val="hlink"/>
              </a:solidFill>
              <a:latin typeface="Arial"/>
              <a:cs typeface="Arial"/>
            </a:endParaRPr>
          </a:p>
          <a:p>
            <a:pPr marL="0" indent="0">
              <a:spcBef>
                <a:spcPts val="0"/>
              </a:spcBef>
              <a:buNone/>
            </a:pPr>
            <a:endParaRPr lang="en-US" sz="3000">
              <a:solidFill>
                <a:schemeClr val="hlink"/>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Workshop materials</a:t>
            </a:r>
            <a:endParaRPr/>
          </a:p>
        </p:txBody>
      </p:sp>
      <p:sp>
        <p:nvSpPr>
          <p:cNvPr id="137" name="Google Shape;13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endParaRPr lang="en-US"/>
          </a:p>
          <a:p>
            <a:pPr marL="0" lvl="0" indent="0" algn="ctr" rtl="0">
              <a:lnSpc>
                <a:spcPct val="90000"/>
              </a:lnSpc>
              <a:spcBef>
                <a:spcPts val="0"/>
              </a:spcBef>
              <a:spcAft>
                <a:spcPts val="0"/>
              </a:spcAft>
              <a:buNone/>
            </a:pPr>
            <a:endParaRPr lang="en-US"/>
          </a:p>
          <a:p>
            <a:pPr marL="0" lvl="0" indent="0" algn="ctr" rtl="0">
              <a:lnSpc>
                <a:spcPct val="90000"/>
              </a:lnSpc>
              <a:spcBef>
                <a:spcPts val="0"/>
              </a:spcBef>
              <a:spcAft>
                <a:spcPts val="0"/>
              </a:spcAft>
              <a:buNone/>
            </a:pPr>
            <a:endParaRPr lang="en-US"/>
          </a:p>
          <a:p>
            <a:pPr marL="0" lvl="0" indent="0" algn="ctr" rtl="0">
              <a:lnSpc>
                <a:spcPct val="90000"/>
              </a:lnSpc>
              <a:spcBef>
                <a:spcPts val="0"/>
              </a:spcBef>
              <a:spcAft>
                <a:spcPts val="0"/>
              </a:spcAft>
              <a:buNone/>
            </a:pPr>
            <a:r>
              <a:rPr lang="en-US" sz="3000" u="sng">
                <a:solidFill>
                  <a:schemeClr val="hlink"/>
                </a:solidFill>
                <a:latin typeface="Arial"/>
                <a:ea typeface="Arial"/>
                <a:cs typeface="Arial"/>
                <a:sym typeface="Arial"/>
                <a:hlinkClick r:id="rId3">
                  <a:extLst>
                    <a:ext uri="{A12FA001-AC4F-418D-AE19-62706E023703}">
                      <ahyp:hlinkClr xmlns:ahyp="http://schemas.microsoft.com/office/drawing/2018/hyperlinkcolor" val="tx"/>
                    </a:ext>
                  </a:extLst>
                </a:hlinkClick>
              </a:rPr>
              <a:t>2024_INDIA - Google Drive</a:t>
            </a:r>
            <a:endParaRPr lang="en-US" sz="3000" u="sng">
              <a:solidFill>
                <a:schemeClr val="hlink"/>
              </a:solidFill>
              <a:latin typeface="Arial"/>
              <a:ea typeface="Arial"/>
              <a:cs typeface="Arial"/>
              <a:hlinkClick r:id="rId3">
                <a:extLst>
                  <a:ext uri="{A12FA001-AC4F-418D-AE19-62706E023703}">
                    <ahyp:hlinkClr xmlns:ahyp="http://schemas.microsoft.com/office/drawing/2018/hyperlinkcolor" val="tx"/>
                  </a:ext>
                </a:extLst>
              </a:hlinkClick>
            </a:endParaRPr>
          </a:p>
          <a:p>
            <a:pPr marL="0" indent="0" algn="ctr">
              <a:spcBef>
                <a:spcPts val="0"/>
              </a:spcBef>
              <a:buNone/>
            </a:pPr>
            <a:endParaRPr lang="en-US" sz="3000" u="sng">
              <a:solidFill>
                <a:schemeClr val="hlink"/>
              </a:solidFill>
              <a:latin typeface="Arial"/>
              <a:ea typeface="Arial"/>
              <a:cs typeface="Arial"/>
            </a:endParaRPr>
          </a:p>
          <a:p>
            <a:pPr marL="0" indent="0" algn="ctr">
              <a:spcBef>
                <a:spcPts val="0"/>
              </a:spcBef>
              <a:buNone/>
            </a:pPr>
            <a:endParaRPr lang="en-US" sz="3000" u="sng">
              <a:solidFill>
                <a:schemeClr val="hlink"/>
              </a:solidFill>
              <a:latin typeface="Arial"/>
              <a:ea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Day 1</a:t>
            </a:r>
            <a:endParaRPr/>
          </a:p>
        </p:txBody>
      </p:sp>
      <p:sp>
        <p:nvSpPr>
          <p:cNvPr id="137" name="Google Shape;13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None/>
            </a:pPr>
            <a:endParaRPr/>
          </a:p>
          <a:p>
            <a:pPr marL="0" lvl="0" indent="0" algn="ctr" rtl="0">
              <a:lnSpc>
                <a:spcPct val="90000"/>
              </a:lnSpc>
              <a:spcBef>
                <a:spcPts val="0"/>
              </a:spcBef>
              <a:spcAft>
                <a:spcPts val="0"/>
              </a:spcAft>
              <a:buNone/>
            </a:pPr>
            <a:endParaRPr/>
          </a:p>
          <a:p>
            <a:pPr marL="0" lvl="0" indent="0" algn="ctr" rtl="0">
              <a:lnSpc>
                <a:spcPct val="90000"/>
              </a:lnSpc>
              <a:spcBef>
                <a:spcPts val="0"/>
              </a:spcBef>
              <a:spcAft>
                <a:spcPts val="0"/>
              </a:spcAft>
              <a:buNone/>
            </a:pPr>
            <a:endParaRPr/>
          </a:p>
          <a:p>
            <a:pPr marL="0" lvl="0" indent="0" algn="ctr" rtl="0">
              <a:lnSpc>
                <a:spcPct val="90000"/>
              </a:lnSpc>
              <a:spcBef>
                <a:spcPts val="0"/>
              </a:spcBef>
              <a:spcAft>
                <a:spcPts val="0"/>
              </a:spcAft>
              <a:buNone/>
            </a:pPr>
            <a:r>
              <a:rPr lang="en-US" sz="3000" u="sng">
                <a:solidFill>
                  <a:schemeClr val="hlink"/>
                </a:solidFill>
                <a:latin typeface="Arial"/>
                <a:ea typeface="Arial"/>
                <a:cs typeface="Arial"/>
                <a:sym typeface="Arial"/>
                <a:hlinkClick r:id="rId3"/>
              </a:rPr>
              <a:t>Agenda</a:t>
            </a:r>
            <a:endParaRPr sz="3000"/>
          </a:p>
        </p:txBody>
      </p:sp>
    </p:spTree>
    <p:extLst>
      <p:ext uri="{BB962C8B-B14F-4D97-AF65-F5344CB8AC3E}">
        <p14:creationId xmlns:p14="http://schemas.microsoft.com/office/powerpoint/2010/main" val="372101875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Introduction</vt:lpstr>
      <vt:lpstr>Overview</vt:lpstr>
      <vt:lpstr>Key Understandings</vt:lpstr>
      <vt:lpstr>Agenda</vt:lpstr>
      <vt:lpstr>  Registration  </vt:lpstr>
      <vt:lpstr>Workshop materials</vt:lpstr>
      <vt:lpstr>Day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Przemyslaw Zielinski</dc:creator>
  <cp:revision>1</cp:revision>
  <dcterms:created xsi:type="dcterms:W3CDTF">2024-01-11T01:41:44Z</dcterms:created>
  <dcterms:modified xsi:type="dcterms:W3CDTF">2024-04-22T08:49:04Z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0x0101001B8102C27C2BDC49A925469CB256FABD</vt:lpwstr>
  </property>
</Properties>
</file>